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82" r:id="rId2"/>
    <p:sldId id="2007577276" r:id="rId3"/>
    <p:sldId id="2007577275" r:id="rId4"/>
    <p:sldId id="3957" r:id="rId5"/>
    <p:sldId id="2007577233" r:id="rId6"/>
    <p:sldId id="2007577277" r:id="rId7"/>
    <p:sldId id="370" r:id="rId8"/>
    <p:sldId id="517" r:id="rId9"/>
    <p:sldId id="2007577278" r:id="rId10"/>
    <p:sldId id="262" r:id="rId11"/>
    <p:sldId id="256" r:id="rId12"/>
    <p:sldId id="331" r:id="rId13"/>
    <p:sldId id="333" r:id="rId14"/>
    <p:sldId id="271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CBCBCB"/>
    <a:srgbClr val="C61A1A"/>
    <a:srgbClr val="F6E8E8"/>
    <a:srgbClr val="EDCDCD"/>
    <a:srgbClr val="FFD600"/>
    <a:srgbClr val="FFDE86"/>
    <a:srgbClr val="CA1413"/>
    <a:srgbClr val="FFFFFF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4473" autoAdjust="0"/>
  </p:normalViewPr>
  <p:slideViewPr>
    <p:cSldViewPr snapToGrid="0">
      <p:cViewPr varScale="1">
        <p:scale>
          <a:sx n="50" d="100"/>
          <a:sy n="50" d="100"/>
        </p:scale>
        <p:origin x="121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1A13A-D60A-422D-BAA6-E4E7ADFA2A21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886AE-BC43-4E5F-A7F0-F089821543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84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707C8-A600-4622-B526-35D5CAA5150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549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Nhiệm</a:t>
            </a:r>
            <a:r>
              <a:rPr lang="en-US" baseline="0"/>
              <a:t> vụ bài học của các con trong Module này đó là: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3501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707C8-A600-4622-B526-35D5CAA5150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92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A186-84C0-4556-A551-E4650B79852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95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707C8-A600-4622-B526-35D5CAA5150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536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Tổng hợp kiến thức bằng sơ đồ tư duy lên bảng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E886AE-BC43-4E5F-A7F0-F0898215431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0283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slide số 8 cho các nhóm nối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760CD-6C01-44E4-AE2E-D70A0F48FC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964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438" y="698500"/>
            <a:ext cx="6207125" cy="3492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https://goeco.link/MXALk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1A75F-2330-4C0E-B56D-36231309C4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09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08260c90ad_0_14:notes"/>
          <p:cNvSpPr txBox="1">
            <a:spLocks noGrp="1"/>
          </p:cNvSpPr>
          <p:nvPr>
            <p:ph type="body" idx="1"/>
          </p:nvPr>
        </p:nvSpPr>
        <p:spPr>
          <a:xfrm>
            <a:off x="710407" y="5016904"/>
            <a:ext cx="5683200" cy="410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Thay đổi màu cho SmartArt ntn?</a:t>
            </a:r>
            <a:endParaRPr/>
          </a:p>
        </p:txBody>
      </p:sp>
      <p:sp>
        <p:nvSpPr>
          <p:cNvPr id="1182" name="Google Shape;1182;g208260c90a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7038" y="1303338"/>
            <a:ext cx="6251575" cy="3517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b0e6e46d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b0e6e46d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6305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9FFF1-5516-4089-983F-AC52072E3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0C9553-F799-4C7E-AC50-E7319C24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484C1-C7B1-47D7-9F24-203E572F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3B898-3977-4EFE-B0DE-407EE960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428F-BFBD-400E-A268-93675CB9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23">
            <a:extLst>
              <a:ext uri="{FF2B5EF4-FFF2-40B4-BE49-F238E27FC236}">
                <a16:creationId xmlns:a16="http://schemas.microsoft.com/office/drawing/2014/main" id="{9DD0E1DC-E742-4BF8-B8DC-6C7EA5E1D8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20307" l="52441" r="100000">
                        <a14:foregroundMark x1="88184" y1="13148" x2="86816" y2="14536"/>
                        <a14:foregroundMark x1="92773" y1="14390" x2="92090" y2="14609"/>
                        <a14:foregroundMark x1="98340" y1="8181" x2="98340" y2="9277"/>
                        <a14:foregroundMark x1="99609" y1="13660" x2="99902" y2="13587"/>
                        <a14:foregroundMark x1="67773" y1="17458" x2="67090" y2="17677"/>
                        <a14:foregroundMark x1="72363" y1="6355" x2="72168" y2="7451"/>
                        <a14:foregroundMark x1="93359" y1="584" x2="93555" y2="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23" b="80930"/>
          <a:stretch/>
        </p:blipFill>
        <p:spPr>
          <a:xfrm>
            <a:off x="9039591" y="14969"/>
            <a:ext cx="3152410" cy="169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0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2F040-D2CC-4D15-9981-D5CCF6169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4ED89A-E1D0-4FED-AF5B-0B3A3DF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8F409-2EE7-4E35-A1E6-9649C6E6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E3929-2542-4023-8C1E-DF83FF32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6BCD3-BB33-40E1-B226-154B6876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47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82990A-5E78-48DA-8B1D-69A2E679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869ED9-72F0-4AB5-8DE4-2DEF7599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6EB67-5918-460D-B8F1-9C934B06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56952-31F5-48B6-B8E0-6053A917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4B58A8-9B83-4AAF-86A2-6DD23F47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09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42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953400" y="646469"/>
            <a:ext cx="102852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1270600" y="2737523"/>
            <a:ext cx="2214800" cy="47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1023200" y="3186676"/>
            <a:ext cx="27096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8688231" y="2737523"/>
            <a:ext cx="2214800" cy="47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8440831" y="3127471"/>
            <a:ext cx="27096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4988600" y="4948552"/>
            <a:ext cx="2214800" cy="47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4741200" y="5341171"/>
            <a:ext cx="27096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971600" y="1935523"/>
            <a:ext cx="812800" cy="8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9407600" y="1935523"/>
            <a:ext cx="812800" cy="8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5617400" y="4146548"/>
            <a:ext cx="957200" cy="8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680379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2C197B7-AD68-4CC5-BB9F-DD6D3AC8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3" descr="D:\ĐỒ HỌA\VinMC\vinschool\slide 1\TRANG 4.jpg">
            <a:extLst>
              <a:ext uri="{FF2B5EF4-FFF2-40B4-BE49-F238E27FC236}">
                <a16:creationId xmlns:a16="http://schemas.microsoft.com/office/drawing/2014/main" id="{027F4A89-E9A7-4961-B9AF-3C9A3070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" y="1"/>
            <a:ext cx="12191999" cy="6865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250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03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A7C6D-C159-47CD-9A53-668AD4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72288-AF78-4398-BDC0-C36BBA22B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75C9E-1872-4158-9819-8AF136A3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D4CDC-DDE6-4FAB-BA0F-AB1A733A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434B5-FC20-45B2-AC33-4C0939D7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A490E-0757-4971-A093-86BC150F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32C1C-16E8-4561-8B01-7291D599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68CDBE-F085-4B26-87B6-DBA93552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B3762-03A4-4419-89E2-3A123B94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8077-EA45-4D93-BB7C-81052A4C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9E9CAE-0286-495F-87E9-CDDDAEF5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88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E878F-26A5-407D-B38C-75A1EF7D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06A40-E156-4CA3-BB46-C077FEB1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67EC0A-1883-429B-8F73-B743C390F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FAA717-F83A-439C-A5A2-9B3E4A7C8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8A8E2C-B8AC-402B-AF85-4B15AC36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E88E68-B000-485B-89F9-00060A6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014B78-B649-4EEC-90A3-6E7A7D5B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4E6B48-D59B-4091-8F40-1FCEDC7C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486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0B42C-C3EB-49FA-8D92-0CD3471B6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945836-E41A-4B88-B342-D1223612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CE0D2-92C4-46E5-992D-143C59FD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DA7FE9-8E2E-494B-B8DF-C43E402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08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3C62BD-51FA-4874-9CDE-0B439A55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37A59-0B14-4152-AAD8-59B0DF53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830615-BC10-4C9B-9240-20F583A5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07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6EDE3-4395-4F88-BD97-7E7CDB9F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9A60D-9249-4B5F-9455-A6A43F18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C37FD2-21CA-4D35-9160-01163EBB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068FC-D59E-42EE-AE0F-65AC70EA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86DEEA-E6C6-4B57-B157-1E148CED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A63846-694E-4BA3-B1FD-3EA9C1BC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21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E0D14-FE72-4798-8970-9CDFCED2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A77EF6-EB07-4511-980E-921BF47E5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03064-31E1-4B80-AAA0-684F6AD9D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B3B429-9BAC-47E1-88AC-53642248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D896D-0829-4DF4-99FB-86C91F20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062671-E355-434A-AD85-F747C9C8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94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0A76AB1-D81D-4A51-A5E4-0DA35390DB5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6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510AC7-E2A7-4410-9E0D-8E2FFA5A9C9B}"/>
              </a:ext>
            </a:extLst>
          </p:cNvPr>
          <p:cNvSpPr/>
          <p:nvPr userDrawn="1"/>
        </p:nvSpPr>
        <p:spPr>
          <a:xfrm>
            <a:off x="297873" y="283802"/>
            <a:ext cx="11596254" cy="61253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mbria" panose="020405030504060302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866231-1D3C-475B-BFCE-071CA5BA7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8" t="15405" r="30041" b="80994"/>
          <a:stretch/>
        </p:blipFill>
        <p:spPr>
          <a:xfrm flipH="1">
            <a:off x="11809428" y="2317873"/>
            <a:ext cx="467272" cy="54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3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illustrations/thank-you-polaroid-letters-2490552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10513" y="1037073"/>
            <a:ext cx="49124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kern="0" dirty="0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NỘI QUY BUỔI HỌC</a:t>
            </a:r>
          </a:p>
        </p:txBody>
      </p:sp>
      <p:pic>
        <p:nvPicPr>
          <p:cNvPr id="19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14"/>
          <a:stretch/>
        </p:blipFill>
        <p:spPr>
          <a:xfrm>
            <a:off x="-34128" y="-3076"/>
            <a:ext cx="2065192" cy="3172523"/>
          </a:xfrm>
          <a:prstGeom prst="rect">
            <a:avLst/>
          </a:prstGeom>
        </p:spPr>
      </p:pic>
      <p:pic>
        <p:nvPicPr>
          <p:cNvPr id="20" name="图片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24" b="29516"/>
          <a:stretch/>
        </p:blipFill>
        <p:spPr>
          <a:xfrm>
            <a:off x="717" y="412183"/>
            <a:ext cx="928536" cy="8382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89" y="210331"/>
            <a:ext cx="1040130" cy="104013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E78BC0BF-B574-44CC-A246-99F82351579F}"/>
              </a:ext>
            </a:extLst>
          </p:cNvPr>
          <p:cNvSpPr/>
          <p:nvPr/>
        </p:nvSpPr>
        <p:spPr>
          <a:xfrm>
            <a:off x="8363881" y="1796141"/>
            <a:ext cx="2779436" cy="34398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8E44AD"/>
            </a:solidFill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2C576E-CC70-4562-8CA3-517700172DDE}"/>
              </a:ext>
            </a:extLst>
          </p:cNvPr>
          <p:cNvSpPr/>
          <p:nvPr/>
        </p:nvSpPr>
        <p:spPr>
          <a:xfrm>
            <a:off x="4744111" y="1796141"/>
            <a:ext cx="2779436" cy="34398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B4CB"/>
            </a:solidFill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6C3726-DCF3-4FF3-83F2-ECEFB534CFDF}"/>
              </a:ext>
            </a:extLst>
          </p:cNvPr>
          <p:cNvSpPr/>
          <p:nvPr/>
        </p:nvSpPr>
        <p:spPr>
          <a:xfrm>
            <a:off x="1046974" y="1796141"/>
            <a:ext cx="2779436" cy="34398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283593"/>
            </a:solidFill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AC80B2-32EA-4C9D-9075-0944B862EB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33" y="2142124"/>
            <a:ext cx="1975918" cy="27089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0ACEE9-3887-4A6F-97DD-49A435D438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58" y="2079172"/>
            <a:ext cx="2007766" cy="28299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C80092B-9B7A-40CE-8606-58357BCE88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428" y="2001889"/>
            <a:ext cx="1107742" cy="283481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26EC4B0-5CD4-407A-A060-559077A68D2F}"/>
              </a:ext>
            </a:extLst>
          </p:cNvPr>
          <p:cNvSpPr/>
          <p:nvPr/>
        </p:nvSpPr>
        <p:spPr>
          <a:xfrm>
            <a:off x="8133599" y="5034866"/>
            <a:ext cx="3240000" cy="1080000"/>
          </a:xfrm>
          <a:prstGeom prst="rect">
            <a:avLst/>
          </a:prstGeom>
          <a:solidFill>
            <a:srgbClr val="8E44AD"/>
          </a:solidFill>
          <a:ln>
            <a:noFill/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1219080">
              <a:defRPr/>
            </a:pPr>
            <a:r>
              <a:rPr lang="en-US" sz="3600" b="1">
                <a:solidFill>
                  <a:prstClr val="white"/>
                </a:solidFill>
                <a:latin typeface="Cambria" panose="02040503050406030204" pitchFamily="18" charset="0"/>
              </a:rPr>
              <a:t>ÂM LƯỢNG</a:t>
            </a:r>
          </a:p>
          <a:p>
            <a:pPr algn="ctr" defTabSz="1219080">
              <a:defRPr/>
            </a:pPr>
            <a:r>
              <a:rPr lang="en-US" sz="3600" b="1">
                <a:solidFill>
                  <a:prstClr val="white"/>
                </a:solidFill>
                <a:latin typeface="Cambria" panose="02040503050406030204" pitchFamily="18" charset="0"/>
              </a:rPr>
              <a:t>MỨC 0</a:t>
            </a:r>
            <a:endParaRPr lang="en-US" sz="2000" b="1">
              <a:solidFill>
                <a:prstClr val="white"/>
              </a:solidFill>
              <a:latin typeface="Cambria" panose="020405030504060302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29456F-5E11-45F7-94E9-E11E241E370A}"/>
              </a:ext>
            </a:extLst>
          </p:cNvPr>
          <p:cNvSpPr/>
          <p:nvPr/>
        </p:nvSpPr>
        <p:spPr>
          <a:xfrm>
            <a:off x="4476000" y="5034866"/>
            <a:ext cx="3240000" cy="1080000"/>
          </a:xfrm>
          <a:prstGeom prst="rect">
            <a:avLst/>
          </a:prstGeom>
          <a:solidFill>
            <a:srgbClr val="00B4CB"/>
          </a:solidFill>
          <a:ln>
            <a:noFill/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1219080">
              <a:defRPr/>
            </a:pPr>
            <a:r>
              <a:rPr lang="en-US" sz="3600" b="1">
                <a:solidFill>
                  <a:prstClr val="white"/>
                </a:solidFill>
                <a:latin typeface="Cambria" panose="02040503050406030204" pitchFamily="18" charset="0"/>
              </a:rPr>
              <a:t>NGỒI ĐÚNG</a:t>
            </a:r>
          </a:p>
          <a:p>
            <a:pPr algn="ctr" defTabSz="1219080">
              <a:defRPr/>
            </a:pPr>
            <a:r>
              <a:rPr lang="en-US" sz="3600" b="1">
                <a:solidFill>
                  <a:prstClr val="white"/>
                </a:solidFill>
                <a:latin typeface="Cambria" panose="02040503050406030204" pitchFamily="18" charset="0"/>
              </a:rPr>
              <a:t>TƯ THẾ</a:t>
            </a:r>
            <a:endParaRPr lang="en-US" sz="2000" b="1">
              <a:solidFill>
                <a:prstClr val="white"/>
              </a:solidFill>
              <a:latin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2ED987-217E-4DD6-80B2-E4081C8B6145}"/>
              </a:ext>
            </a:extLst>
          </p:cNvPr>
          <p:cNvSpPr/>
          <p:nvPr/>
        </p:nvSpPr>
        <p:spPr>
          <a:xfrm>
            <a:off x="816693" y="5034866"/>
            <a:ext cx="3240000" cy="1080000"/>
          </a:xfrm>
          <a:prstGeom prst="rect">
            <a:avLst/>
          </a:prstGeom>
          <a:solidFill>
            <a:srgbClr val="283593"/>
          </a:solidFill>
          <a:ln>
            <a:noFill/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1219080">
              <a:defRPr/>
            </a:pPr>
            <a:r>
              <a:rPr lang="en-US" sz="3600" b="1">
                <a:solidFill>
                  <a:prstClr val="white"/>
                </a:solidFill>
                <a:latin typeface="Cambria" panose="02040503050406030204" pitchFamily="18" charset="0"/>
              </a:rPr>
              <a:t>GI</a:t>
            </a:r>
            <a:r>
              <a:rPr lang="vi-VN" sz="3600" b="1">
                <a:solidFill>
                  <a:prstClr val="white"/>
                </a:solidFill>
                <a:latin typeface="Cambria" panose="02040503050406030204" pitchFamily="18" charset="0"/>
              </a:rPr>
              <a:t>Ơ</a:t>
            </a:r>
            <a:r>
              <a:rPr lang="en-US" sz="3600" b="1">
                <a:solidFill>
                  <a:prstClr val="white"/>
                </a:solidFill>
                <a:latin typeface="Cambria" panose="02040503050406030204" pitchFamily="18" charset="0"/>
              </a:rPr>
              <a:t> TAY</a:t>
            </a:r>
          </a:p>
          <a:p>
            <a:pPr algn="ctr" defTabSz="1219080">
              <a:defRPr/>
            </a:pPr>
            <a:r>
              <a:rPr lang="en-US" sz="3600" b="1">
                <a:solidFill>
                  <a:prstClr val="white"/>
                </a:solidFill>
                <a:latin typeface="Cambria" panose="02040503050406030204" pitchFamily="18" charset="0"/>
              </a:rPr>
              <a:t>KHI CÓ Ý KIẾN</a:t>
            </a:r>
          </a:p>
        </p:txBody>
      </p:sp>
    </p:spTree>
    <p:extLst>
      <p:ext uri="{BB962C8B-B14F-4D97-AF65-F5344CB8AC3E}">
        <p14:creationId xmlns:p14="http://schemas.microsoft.com/office/powerpoint/2010/main" val="42187571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5" name="Google Shape;1185;g208260c90ad_0_14"/>
          <p:cNvCxnSpPr/>
          <p:nvPr/>
        </p:nvCxnSpPr>
        <p:spPr>
          <a:xfrm>
            <a:off x="1211943" y="1208315"/>
            <a:ext cx="3030000" cy="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sp>
        <p:nvSpPr>
          <p:cNvPr id="1186" name="Google Shape;1186;g208260c90ad_0_14"/>
          <p:cNvSpPr txBox="1"/>
          <p:nvPr/>
        </p:nvSpPr>
        <p:spPr>
          <a:xfrm>
            <a:off x="406399" y="288066"/>
            <a:ext cx="8334828" cy="1025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4987"/>
              </a:lnSpc>
              <a:buSzPts val="8000"/>
            </a:pPr>
            <a:r>
              <a:rPr lang="en-US" sz="5333" b="1">
                <a:solidFill>
                  <a:srgbClr val="FF0099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TRÌNH BÀY SẢN PHẨM</a:t>
            </a:r>
            <a:endParaRPr sz="5333" b="1">
              <a:solidFill>
                <a:srgbClr val="FF0099"/>
              </a:solidFill>
              <a:latin typeface="Big Shoulders Display"/>
              <a:ea typeface="Big Shoulders Display"/>
              <a:cs typeface="Big Shoulders Display"/>
              <a:sym typeface="Big Shoulders Display"/>
            </a:endParaRPr>
          </a:p>
        </p:txBody>
      </p:sp>
      <p:sp>
        <p:nvSpPr>
          <p:cNvPr id="1187" name="Google Shape;1187;g208260c90ad_0_14"/>
          <p:cNvSpPr txBox="1"/>
          <p:nvPr/>
        </p:nvSpPr>
        <p:spPr>
          <a:xfrm>
            <a:off x="296484" y="1645685"/>
            <a:ext cx="11293000" cy="106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04792">
              <a:lnSpc>
                <a:spcPct val="110000"/>
              </a:lnSpc>
              <a:buSzPts val="4100"/>
            </a:pPr>
            <a:r>
              <a:rPr lang="en-US" sz="3133" b="1">
                <a:solidFill>
                  <a:srgbClr val="FF0000"/>
                </a:solidFill>
                <a:latin typeface="Andada Pro"/>
                <a:ea typeface="Andada Pro"/>
                <a:cs typeface="Andada Pro"/>
                <a:sym typeface="Andada Pro"/>
              </a:rPr>
              <a:t>Yêu cầu: Mỗi nhóm chọn một sản phẩm đẹp nhất để trình bày trước lớp.</a:t>
            </a:r>
            <a:endParaRPr sz="3133" b="1">
              <a:latin typeface="Andada Pro"/>
              <a:ea typeface="Andada Pro"/>
              <a:cs typeface="Andada Pro"/>
              <a:sym typeface="Andada Pr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C8B10D-DCBD-879A-B833-1C3FE2558B66}"/>
              </a:ext>
            </a:extLst>
          </p:cNvPr>
          <p:cNvSpPr txBox="1"/>
          <p:nvPr/>
        </p:nvSpPr>
        <p:spPr>
          <a:xfrm>
            <a:off x="772461" y="3630369"/>
            <a:ext cx="9383476" cy="2062103"/>
          </a:xfrm>
          <a:prstGeom prst="rect">
            <a:avLst/>
          </a:prstGeom>
          <a:solidFill>
            <a:srgbClr val="E7E7E7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0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sz="3200"/>
              <a:t>Tiêu chí</a:t>
            </a:r>
          </a:p>
          <a:p>
            <a:pPr marL="514350" indent="-514350" algn="l">
              <a:buAutoNum type="arabicPeriod"/>
            </a:pPr>
            <a:r>
              <a:rPr lang="en-US" sz="3200" b="0"/>
              <a:t>Gõ đúng chính tả</a:t>
            </a:r>
          </a:p>
          <a:p>
            <a:pPr marL="514350" indent="-514350" algn="l">
              <a:buAutoNum type="arabicPeriod"/>
            </a:pPr>
            <a:r>
              <a:rPr lang="en-US" sz="3200" b="0"/>
              <a:t>Hoàn thành đúng các yêu cầu</a:t>
            </a:r>
          </a:p>
          <a:p>
            <a:pPr marL="514350" indent="-514350" algn="l">
              <a:buAutoNum type="arabicPeriod"/>
            </a:pPr>
            <a:r>
              <a:rPr lang="en-US" sz="3200" b="0"/>
              <a:t>Văn bản đẹp mắt</a:t>
            </a:r>
          </a:p>
        </p:txBody>
      </p:sp>
      <p:pic>
        <p:nvPicPr>
          <p:cNvPr id="4" name="y2mate.com - 1 Minute Timer with Music for Kids Countdown Videos HD_1080p">
            <a:hlinkClick r:id="" action="ppaction://media"/>
            <a:extLst>
              <a:ext uri="{FF2B5EF4-FFF2-40B4-BE49-F238E27FC236}">
                <a16:creationId xmlns:a16="http://schemas.microsoft.com/office/drawing/2014/main" id="{589D789C-39AA-D487-33AD-61B6F2FBFC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119950" y="0"/>
            <a:ext cx="2072050" cy="1165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CAFDCE-AFB9-8439-686F-A41F86C2A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201775"/>
              </p:ext>
            </p:extLst>
          </p:nvPr>
        </p:nvGraphicFramePr>
        <p:xfrm>
          <a:off x="74427" y="42530"/>
          <a:ext cx="12085674" cy="68898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770873">
                  <a:extLst>
                    <a:ext uri="{9D8B030D-6E8A-4147-A177-3AD203B41FA5}">
                      <a16:colId xmlns:a16="http://schemas.microsoft.com/office/drawing/2014/main" val="1752607551"/>
                    </a:ext>
                  </a:extLst>
                </a:gridCol>
                <a:gridCol w="5314801">
                  <a:extLst>
                    <a:ext uri="{9D8B030D-6E8A-4147-A177-3AD203B41FA5}">
                      <a16:colId xmlns:a16="http://schemas.microsoft.com/office/drawing/2014/main" val="3447553789"/>
                    </a:ext>
                  </a:extLst>
                </a:gridCol>
              </a:tblGrid>
              <a:tr h="5684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tx1"/>
                          </a:solidFill>
                          <a:effectLst/>
                        </a:rPr>
                        <a:t>Yêu cầu: Khởi động phần mềm Word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95" marR="4509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95" marR="4509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712517"/>
                  </a:ext>
                </a:extLst>
              </a:tr>
              <a:tr h="6321487"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Viết tên và lớp của mình vào khu vực soạn thảo: Ví dụ: </a:t>
                      </a:r>
                      <a:r>
                        <a:rPr lang="en-US" sz="2800">
                          <a:solidFill>
                            <a:srgbClr val="FF0000"/>
                          </a:solidFill>
                          <a:effectLst/>
                        </a:rPr>
                        <a:t>Vũ Thị Thi – 2A01</a:t>
                      </a: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 spc="-80" baseline="0">
                          <a:solidFill>
                            <a:schemeClr val="tx1"/>
                          </a:solidFill>
                          <a:effectLst/>
                        </a:rPr>
                        <a:t>2. Hoàn thành đoạn thơ trong bài thơ “Lũy tre” </a:t>
                      </a: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3. Yêu cầu thực hành 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- Font chữ: </a:t>
                      </a:r>
                      <a:r>
                        <a:rPr lang="en-US" sz="2800">
                          <a:solidFill>
                            <a:srgbClr val="FF0000"/>
                          </a:solidFill>
                          <a:effectLst/>
                        </a:rPr>
                        <a:t>Cambria</a:t>
                      </a: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, cỡ chữ </a:t>
                      </a:r>
                      <a:r>
                        <a:rPr lang="en-US" sz="2800">
                          <a:solidFill>
                            <a:srgbClr val="FF0000"/>
                          </a:solidFill>
                          <a:effectLst/>
                        </a:rPr>
                        <a:t>14pt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- Căn lề </a:t>
                      </a:r>
                      <a:r>
                        <a:rPr lang="en-US" sz="2800">
                          <a:solidFill>
                            <a:srgbClr val="FF0000"/>
                          </a:solidFill>
                          <a:effectLst/>
                        </a:rPr>
                        <a:t>giữa </a:t>
                      </a: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cho đoạn văn bản.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spc="-100" baseline="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en-US" sz="2800" spc="-100" baseline="0">
                          <a:solidFill>
                            <a:srgbClr val="FF0000"/>
                          </a:solidFill>
                          <a:effectLst/>
                        </a:rPr>
                        <a:t>Tạo chữ nghệ thuật </a:t>
                      </a:r>
                      <a:r>
                        <a:rPr lang="en-US" sz="2800" spc="-100" baseline="0">
                          <a:solidFill>
                            <a:schemeClr val="tx1"/>
                          </a:solidFill>
                          <a:effectLst/>
                        </a:rPr>
                        <a:t>cho tiêu đề bài thơ Lũy tre.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en-US" sz="2800">
                          <a:solidFill>
                            <a:srgbClr val="FF0000"/>
                          </a:solidFill>
                          <a:effectLst/>
                        </a:rPr>
                        <a:t>Tạo đường viền </a:t>
                      </a: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cho trang văn bản.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4. Lưu file đúng quy cách</a:t>
                      </a:r>
                    </a:p>
                    <a:p>
                      <a:pPr marL="0" marR="0" indent="198755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solidFill>
                            <a:schemeClr val="tx1"/>
                          </a:solidFill>
                          <a:effectLst/>
                        </a:rPr>
                        <a:t>- Tên file: Lop_Ten. Ví dụ: </a:t>
                      </a:r>
                      <a:r>
                        <a:rPr lang="en-US" sz="2800">
                          <a:solidFill>
                            <a:srgbClr val="FF0000"/>
                          </a:solidFill>
                          <a:effectLst/>
                        </a:rPr>
                        <a:t>2A01_Vũ Thị Thi</a:t>
                      </a:r>
                      <a:endParaRPr lang="en-US" sz="28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95" marR="4509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kern="120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Lũy tre</a:t>
                      </a:r>
                      <a:endParaRPr lang="en-US" sz="3600" kern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  <a:p>
                      <a:r>
                        <a:rPr lang="en-US" sz="3600" kern="120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Mỗi sớm mai thức dậy</a:t>
                      </a:r>
                    </a:p>
                    <a:p>
                      <a:r>
                        <a:rPr lang="en-US" sz="3600" kern="120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Lũy tre xanh rì rào</a:t>
                      </a:r>
                    </a:p>
                    <a:p>
                      <a:r>
                        <a:rPr lang="en-US" sz="3600" kern="120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Ngọn tre cong gọng vó</a:t>
                      </a:r>
                    </a:p>
                    <a:p>
                      <a:r>
                        <a:rPr lang="en-US" sz="3600" kern="120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Kéo mặt trời lên cao. </a:t>
                      </a:r>
                    </a:p>
                    <a:p>
                      <a:r>
                        <a:rPr lang="en-US" sz="3600" kern="120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 </a:t>
                      </a:r>
                    </a:p>
                    <a:p>
                      <a:r>
                        <a:rPr lang="en-US" sz="3600" kern="120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Những trưa đồng đầy nắng</a:t>
                      </a:r>
                    </a:p>
                    <a:p>
                      <a:r>
                        <a:rPr lang="en-US" sz="3600" kern="120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Trâu nằm nhai bóng râm</a:t>
                      </a:r>
                    </a:p>
                    <a:p>
                      <a:r>
                        <a:rPr lang="en-US" sz="3600" kern="120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Tre bần thần nhớ gió </a:t>
                      </a:r>
                    </a:p>
                    <a:p>
                      <a:r>
                        <a:rPr lang="en-US" sz="3600" kern="120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Chợt về đầy tiếng chim. </a:t>
                      </a:r>
                    </a:p>
                    <a:p>
                      <a:r>
                        <a:rPr lang="en-US" sz="3600" kern="120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(Nguyễn Công Dương)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45095" marR="4509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394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0019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84;p105"/>
          <p:cNvSpPr txBox="1">
            <a:spLocks/>
          </p:cNvSpPr>
          <p:nvPr/>
        </p:nvSpPr>
        <p:spPr>
          <a:xfrm>
            <a:off x="951000" y="530532"/>
            <a:ext cx="102900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>
                <a:latin typeface="Cambria" panose="02040503050406030204" pitchFamily="18" charset="0"/>
                <a:ea typeface="Cambria" panose="02040503050406030204" pitchFamily="18" charset="0"/>
              </a:rPr>
              <a:t>GÓC CHIA SẺ</a:t>
            </a:r>
            <a:endParaRPr lang="en-US" sz="4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D222DD-0B37-496A-832D-5BC105AD8D06}"/>
              </a:ext>
            </a:extLst>
          </p:cNvPr>
          <p:cNvSpPr/>
          <p:nvPr/>
        </p:nvSpPr>
        <p:spPr>
          <a:xfrm>
            <a:off x="391887" y="1944915"/>
            <a:ext cx="9173028" cy="18142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27E60-44BC-4BDD-9009-317C0A68E879}"/>
              </a:ext>
            </a:extLst>
          </p:cNvPr>
          <p:cNvGrpSpPr/>
          <p:nvPr/>
        </p:nvGrpSpPr>
        <p:grpSpPr>
          <a:xfrm>
            <a:off x="1348824" y="1753824"/>
            <a:ext cx="9494352" cy="2066932"/>
            <a:chOff x="1246219" y="1753824"/>
            <a:chExt cx="9494352" cy="2066932"/>
          </a:xfrm>
        </p:grpSpPr>
        <p:sp>
          <p:nvSpPr>
            <p:cNvPr id="13" name="Rectangle 12"/>
            <p:cNvSpPr/>
            <p:nvPr/>
          </p:nvSpPr>
          <p:spPr>
            <a:xfrm>
              <a:off x="1567543" y="2097207"/>
              <a:ext cx="9056915" cy="1723549"/>
            </a:xfrm>
            <a:prstGeom prst="rect">
              <a:avLst/>
            </a:prstGeom>
            <a:solidFill>
              <a:srgbClr val="CF215B"/>
            </a:solidFill>
          </p:spPr>
          <p:txBody>
            <a:bodyPr wrap="square" anchor="ctr">
              <a:spAutoFit/>
            </a:bodyPr>
            <a:lstStyle/>
            <a:p>
              <a:pPr algn="ctr" defTabSz="914377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điều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con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đã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học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được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  <a:p>
              <a:pPr algn="ctr" defTabSz="914377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điều con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cần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làm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tốt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hơn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F99799-ADD3-4BA0-AAB3-E6006CCCC14C}"/>
                </a:ext>
              </a:extLst>
            </p:cNvPr>
            <p:cNvSpPr/>
            <p:nvPr/>
          </p:nvSpPr>
          <p:spPr>
            <a:xfrm rot="2653209">
              <a:off x="10506349" y="1753824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>
                <a:defRPr/>
              </a:pPr>
              <a:endParaRPr lang="en-US" sz="16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0F5495-E3F5-4F15-B158-7FE0253EA43A}"/>
                </a:ext>
              </a:extLst>
            </p:cNvPr>
            <p:cNvSpPr/>
            <p:nvPr/>
          </p:nvSpPr>
          <p:spPr>
            <a:xfrm rot="18804463">
              <a:off x="1427122" y="1860746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>
                <a:defRPr/>
              </a:pPr>
              <a:endParaRPr lang="en-US" sz="16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1DFF395-B16D-4D5D-A0C9-27718FBB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779" y="3714000"/>
            <a:ext cx="4214443" cy="3144000"/>
          </a:xfrm>
          <a:prstGeom prst="rect">
            <a:avLst/>
          </a:prstGeom>
        </p:spPr>
      </p:pic>
      <p:grpSp>
        <p:nvGrpSpPr>
          <p:cNvPr id="17" name="Google Shape;1721;p87">
            <a:extLst>
              <a:ext uri="{FF2B5EF4-FFF2-40B4-BE49-F238E27FC236}">
                <a16:creationId xmlns:a16="http://schemas.microsoft.com/office/drawing/2014/main" id="{951F6709-61D9-4C7E-A3B8-05D0D70E5E48}"/>
              </a:ext>
            </a:extLst>
          </p:cNvPr>
          <p:cNvGrpSpPr/>
          <p:nvPr/>
        </p:nvGrpSpPr>
        <p:grpSpPr>
          <a:xfrm>
            <a:off x="10414465" y="4605327"/>
            <a:ext cx="1676153" cy="2099732"/>
            <a:chOff x="2839479" y="401407"/>
            <a:chExt cx="3465036" cy="4340680"/>
          </a:xfrm>
        </p:grpSpPr>
        <p:sp>
          <p:nvSpPr>
            <p:cNvPr id="18" name="Google Shape;1722;p87">
              <a:extLst>
                <a:ext uri="{FF2B5EF4-FFF2-40B4-BE49-F238E27FC236}">
                  <a16:creationId xmlns:a16="http://schemas.microsoft.com/office/drawing/2014/main" id="{441E2BEF-B9EB-4F7B-B517-E64CC6C9B345}"/>
                </a:ext>
              </a:extLst>
            </p:cNvPr>
            <p:cNvSpPr/>
            <p:nvPr/>
          </p:nvSpPr>
          <p:spPr>
            <a:xfrm>
              <a:off x="2984982" y="2802143"/>
              <a:ext cx="3319533" cy="1939945"/>
            </a:xfrm>
            <a:custGeom>
              <a:avLst/>
              <a:gdLst/>
              <a:ahLst/>
              <a:cxnLst/>
              <a:rect l="l" t="t" r="r" b="b"/>
              <a:pathLst>
                <a:path w="29864" h="17453" extrusionOk="0">
                  <a:moveTo>
                    <a:pt x="16343" y="1"/>
                  </a:moveTo>
                  <a:cubicBezTo>
                    <a:pt x="16290" y="1"/>
                    <a:pt x="16236" y="11"/>
                    <a:pt x="16185" y="30"/>
                  </a:cubicBezTo>
                  <a:lnTo>
                    <a:pt x="373" y="6104"/>
                  </a:lnTo>
                  <a:cubicBezTo>
                    <a:pt x="70" y="6221"/>
                    <a:pt x="0" y="6620"/>
                    <a:pt x="249" y="6830"/>
                  </a:cubicBezTo>
                  <a:lnTo>
                    <a:pt x="12181" y="17018"/>
                  </a:lnTo>
                  <a:cubicBezTo>
                    <a:pt x="12181" y="17018"/>
                    <a:pt x="12181" y="17021"/>
                    <a:pt x="12184" y="17021"/>
                  </a:cubicBezTo>
                  <a:lnTo>
                    <a:pt x="12401" y="17207"/>
                  </a:lnTo>
                  <a:cubicBezTo>
                    <a:pt x="12404" y="17207"/>
                    <a:pt x="12404" y="17210"/>
                    <a:pt x="12404" y="17210"/>
                  </a:cubicBezTo>
                  <a:cubicBezTo>
                    <a:pt x="12580" y="17325"/>
                    <a:pt x="12860" y="17452"/>
                    <a:pt x="13247" y="17452"/>
                  </a:cubicBezTo>
                  <a:cubicBezTo>
                    <a:pt x="13330" y="17452"/>
                    <a:pt x="13417" y="17446"/>
                    <a:pt x="13509" y="17434"/>
                  </a:cubicBezTo>
                  <a:cubicBezTo>
                    <a:pt x="13722" y="17403"/>
                    <a:pt x="13965" y="17340"/>
                    <a:pt x="14235" y="17220"/>
                  </a:cubicBezTo>
                  <a:cubicBezTo>
                    <a:pt x="14272" y="17200"/>
                    <a:pt x="14311" y="17184"/>
                    <a:pt x="14351" y="17164"/>
                  </a:cubicBezTo>
                  <a:lnTo>
                    <a:pt x="29554" y="9222"/>
                  </a:lnTo>
                  <a:cubicBezTo>
                    <a:pt x="29847" y="9073"/>
                    <a:pt x="29863" y="8660"/>
                    <a:pt x="29588" y="8484"/>
                  </a:cubicBezTo>
                  <a:lnTo>
                    <a:pt x="16574" y="70"/>
                  </a:lnTo>
                  <a:cubicBezTo>
                    <a:pt x="16504" y="24"/>
                    <a:pt x="16424" y="1"/>
                    <a:pt x="16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" name="Google Shape;1723;p87">
              <a:extLst>
                <a:ext uri="{FF2B5EF4-FFF2-40B4-BE49-F238E27FC236}">
                  <a16:creationId xmlns:a16="http://schemas.microsoft.com/office/drawing/2014/main" id="{56FD937C-1779-4445-87E6-7EA44515C6C9}"/>
                </a:ext>
              </a:extLst>
            </p:cNvPr>
            <p:cNvSpPr/>
            <p:nvPr/>
          </p:nvSpPr>
          <p:spPr>
            <a:xfrm>
              <a:off x="4172462" y="3419945"/>
              <a:ext cx="2075486" cy="1303041"/>
            </a:xfrm>
            <a:custGeom>
              <a:avLst/>
              <a:gdLst/>
              <a:ahLst/>
              <a:cxnLst/>
              <a:rect l="l" t="t" r="r" b="b"/>
              <a:pathLst>
                <a:path w="18672" h="11723" extrusionOk="0">
                  <a:moveTo>
                    <a:pt x="15879" y="0"/>
                  </a:moveTo>
                  <a:lnTo>
                    <a:pt x="15453" y="180"/>
                  </a:lnTo>
                  <a:lnTo>
                    <a:pt x="10487" y="2271"/>
                  </a:lnTo>
                  <a:lnTo>
                    <a:pt x="1624" y="6137"/>
                  </a:lnTo>
                  <a:lnTo>
                    <a:pt x="696" y="6660"/>
                  </a:lnTo>
                  <a:lnTo>
                    <a:pt x="257" y="8082"/>
                  </a:lnTo>
                  <a:lnTo>
                    <a:pt x="0" y="8910"/>
                  </a:lnTo>
                  <a:lnTo>
                    <a:pt x="330" y="9329"/>
                  </a:lnTo>
                  <a:lnTo>
                    <a:pt x="2234" y="11722"/>
                  </a:lnTo>
                  <a:cubicBezTo>
                    <a:pt x="2234" y="11722"/>
                    <a:pt x="2736" y="11456"/>
                    <a:pt x="3565" y="11020"/>
                  </a:cubicBezTo>
                  <a:cubicBezTo>
                    <a:pt x="3664" y="10967"/>
                    <a:pt x="3771" y="10910"/>
                    <a:pt x="3881" y="10853"/>
                  </a:cubicBezTo>
                  <a:cubicBezTo>
                    <a:pt x="7745" y="8810"/>
                    <a:pt x="17197" y="3824"/>
                    <a:pt x="18672" y="3156"/>
                  </a:cubicBezTo>
                  <a:cubicBezTo>
                    <a:pt x="18332" y="2786"/>
                    <a:pt x="18152" y="2357"/>
                    <a:pt x="18066" y="1937"/>
                  </a:cubicBezTo>
                  <a:cubicBezTo>
                    <a:pt x="18066" y="1931"/>
                    <a:pt x="18066" y="1924"/>
                    <a:pt x="18062" y="1921"/>
                  </a:cubicBezTo>
                  <a:cubicBezTo>
                    <a:pt x="17876" y="993"/>
                    <a:pt x="18139" y="123"/>
                    <a:pt x="18139" y="123"/>
                  </a:cubicBezTo>
                  <a:lnTo>
                    <a:pt x="158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" name="Google Shape;1724;p87">
              <a:extLst>
                <a:ext uri="{FF2B5EF4-FFF2-40B4-BE49-F238E27FC236}">
                  <a16:creationId xmlns:a16="http://schemas.microsoft.com/office/drawing/2014/main" id="{89E87061-BF15-4E64-8C2E-E407ECD80A6B}"/>
                </a:ext>
              </a:extLst>
            </p:cNvPr>
            <p:cNvSpPr/>
            <p:nvPr/>
          </p:nvSpPr>
          <p:spPr>
            <a:xfrm>
              <a:off x="4597968" y="4629316"/>
              <a:ext cx="111" cy="11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1" name="Google Shape;1725;p87">
              <a:extLst>
                <a:ext uri="{FF2B5EF4-FFF2-40B4-BE49-F238E27FC236}">
                  <a16:creationId xmlns:a16="http://schemas.microsoft.com/office/drawing/2014/main" id="{C56580CB-9253-4E77-AC81-ED4E898B05D8}"/>
                </a:ext>
              </a:extLst>
            </p:cNvPr>
            <p:cNvSpPr/>
            <p:nvPr/>
          </p:nvSpPr>
          <p:spPr>
            <a:xfrm>
              <a:off x="4581628" y="4496485"/>
              <a:ext cx="16451" cy="132938"/>
            </a:xfrm>
            <a:custGeom>
              <a:avLst/>
              <a:gdLst/>
              <a:ahLst/>
              <a:cxnLst/>
              <a:rect l="l" t="t" r="r" b="b"/>
              <a:pathLst>
                <a:path w="148" h="1196" extrusionOk="0">
                  <a:moveTo>
                    <a:pt x="43" y="0"/>
                  </a:moveTo>
                  <a:lnTo>
                    <a:pt x="0" y="24"/>
                  </a:lnTo>
                  <a:lnTo>
                    <a:pt x="147" y="1195"/>
                  </a:lnTo>
                  <a:lnTo>
                    <a:pt x="80" y="433"/>
                  </a:lnTo>
                  <a:cubicBezTo>
                    <a:pt x="70" y="437"/>
                    <a:pt x="63" y="440"/>
                    <a:pt x="54" y="446"/>
                  </a:cubicBezTo>
                  <a:cubicBezTo>
                    <a:pt x="63" y="440"/>
                    <a:pt x="70" y="433"/>
                    <a:pt x="80" y="42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2" name="Google Shape;1726;p87">
              <a:extLst>
                <a:ext uri="{FF2B5EF4-FFF2-40B4-BE49-F238E27FC236}">
                  <a16:creationId xmlns:a16="http://schemas.microsoft.com/office/drawing/2014/main" id="{A5096A1E-B760-4E28-95D5-7ED5F661D383}"/>
                </a:ext>
              </a:extLst>
            </p:cNvPr>
            <p:cNvSpPr/>
            <p:nvPr/>
          </p:nvSpPr>
          <p:spPr>
            <a:xfrm>
              <a:off x="4551616" y="4629316"/>
              <a:ext cx="46463" cy="25899"/>
            </a:xfrm>
            <a:custGeom>
              <a:avLst/>
              <a:gdLst/>
              <a:ahLst/>
              <a:cxnLst/>
              <a:rect l="l" t="t" r="r" b="b"/>
              <a:pathLst>
                <a:path w="418" h="233" extrusionOk="0">
                  <a:moveTo>
                    <a:pt x="417" y="0"/>
                  </a:moveTo>
                  <a:lnTo>
                    <a:pt x="417" y="0"/>
                  </a:lnTo>
                  <a:cubicBezTo>
                    <a:pt x="277" y="77"/>
                    <a:pt x="134" y="150"/>
                    <a:pt x="1" y="220"/>
                  </a:cubicBezTo>
                  <a:lnTo>
                    <a:pt x="1" y="23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3" name="Google Shape;1727;p87">
              <a:extLst>
                <a:ext uri="{FF2B5EF4-FFF2-40B4-BE49-F238E27FC236}">
                  <a16:creationId xmlns:a16="http://schemas.microsoft.com/office/drawing/2014/main" id="{2A7BE837-B759-41CA-9F5F-905368C39B72}"/>
                </a:ext>
              </a:extLst>
            </p:cNvPr>
            <p:cNvSpPr/>
            <p:nvPr/>
          </p:nvSpPr>
          <p:spPr>
            <a:xfrm>
              <a:off x="4420674" y="4653770"/>
              <a:ext cx="131052" cy="69248"/>
            </a:xfrm>
            <a:custGeom>
              <a:avLst/>
              <a:gdLst/>
              <a:ahLst/>
              <a:cxnLst/>
              <a:rect l="l" t="t" r="r" b="b"/>
              <a:pathLst>
                <a:path w="1179" h="623" extrusionOk="0">
                  <a:moveTo>
                    <a:pt x="1179" y="0"/>
                  </a:moveTo>
                  <a:cubicBezTo>
                    <a:pt x="552" y="332"/>
                    <a:pt x="139" y="551"/>
                    <a:pt x="30" y="608"/>
                  </a:cubicBezTo>
                  <a:lnTo>
                    <a:pt x="30" y="608"/>
                  </a:lnTo>
                  <a:cubicBezTo>
                    <a:pt x="149" y="546"/>
                    <a:pt x="617" y="298"/>
                    <a:pt x="1179" y="0"/>
                  </a:cubicBezTo>
                  <a:close/>
                  <a:moveTo>
                    <a:pt x="30" y="608"/>
                  </a:moveTo>
                  <a:cubicBezTo>
                    <a:pt x="12" y="617"/>
                    <a:pt x="2" y="622"/>
                    <a:pt x="1" y="622"/>
                  </a:cubicBezTo>
                  <a:cubicBezTo>
                    <a:pt x="2" y="622"/>
                    <a:pt x="12" y="617"/>
                    <a:pt x="30" y="608"/>
                  </a:cubicBezTo>
                  <a:close/>
                </a:path>
              </a:pathLst>
            </a:custGeom>
            <a:solidFill>
              <a:srgbClr val="D25D7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4" name="Google Shape;1728;p87">
              <a:extLst>
                <a:ext uri="{FF2B5EF4-FFF2-40B4-BE49-F238E27FC236}">
                  <a16:creationId xmlns:a16="http://schemas.microsoft.com/office/drawing/2014/main" id="{0E61917D-84BD-4CEF-93ED-2EAEA1CE34D0}"/>
                </a:ext>
              </a:extLst>
            </p:cNvPr>
            <p:cNvSpPr/>
            <p:nvPr/>
          </p:nvSpPr>
          <p:spPr>
            <a:xfrm>
              <a:off x="4172462" y="3526876"/>
              <a:ext cx="2008237" cy="1196112"/>
            </a:xfrm>
            <a:custGeom>
              <a:avLst/>
              <a:gdLst/>
              <a:ahLst/>
              <a:cxnLst/>
              <a:rect l="l" t="t" r="r" b="b"/>
              <a:pathLst>
                <a:path w="18067" h="10761" extrusionOk="0">
                  <a:moveTo>
                    <a:pt x="18002" y="0"/>
                  </a:moveTo>
                  <a:lnTo>
                    <a:pt x="3575" y="7069"/>
                  </a:lnTo>
                  <a:lnTo>
                    <a:pt x="3724" y="8723"/>
                  </a:lnTo>
                  <a:lnTo>
                    <a:pt x="17753" y="1145"/>
                  </a:lnTo>
                  <a:lnTo>
                    <a:pt x="18066" y="975"/>
                  </a:lnTo>
                  <a:cubicBezTo>
                    <a:pt x="18066" y="969"/>
                    <a:pt x="18066" y="962"/>
                    <a:pt x="18062" y="959"/>
                  </a:cubicBezTo>
                  <a:cubicBezTo>
                    <a:pt x="18013" y="713"/>
                    <a:pt x="17996" y="473"/>
                    <a:pt x="17996" y="250"/>
                  </a:cubicBezTo>
                  <a:cubicBezTo>
                    <a:pt x="17996" y="163"/>
                    <a:pt x="17999" y="80"/>
                    <a:pt x="18002" y="0"/>
                  </a:cubicBezTo>
                  <a:close/>
                  <a:moveTo>
                    <a:pt x="523" y="6261"/>
                  </a:moveTo>
                  <a:lnTo>
                    <a:pt x="257" y="7120"/>
                  </a:lnTo>
                  <a:lnTo>
                    <a:pt x="0" y="7948"/>
                  </a:lnTo>
                  <a:lnTo>
                    <a:pt x="330" y="8367"/>
                  </a:lnTo>
                  <a:lnTo>
                    <a:pt x="2234" y="10760"/>
                  </a:lnTo>
                  <a:cubicBezTo>
                    <a:pt x="2243" y="10757"/>
                    <a:pt x="2683" y="10524"/>
                    <a:pt x="3412" y="10138"/>
                  </a:cubicBezTo>
                  <a:lnTo>
                    <a:pt x="3232" y="7239"/>
                  </a:lnTo>
                  <a:lnTo>
                    <a:pt x="3049" y="7329"/>
                  </a:lnTo>
                  <a:lnTo>
                    <a:pt x="2240" y="7725"/>
                  </a:lnTo>
                  <a:lnTo>
                    <a:pt x="523" y="62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5" name="Google Shape;1729;p87">
              <a:extLst>
                <a:ext uri="{FF2B5EF4-FFF2-40B4-BE49-F238E27FC236}">
                  <a16:creationId xmlns:a16="http://schemas.microsoft.com/office/drawing/2014/main" id="{D90278D3-6008-4339-91DE-66B45B76023A}"/>
                </a:ext>
              </a:extLst>
            </p:cNvPr>
            <p:cNvSpPr/>
            <p:nvPr/>
          </p:nvSpPr>
          <p:spPr>
            <a:xfrm>
              <a:off x="4551616" y="4629316"/>
              <a:ext cx="46463" cy="24565"/>
            </a:xfrm>
            <a:custGeom>
              <a:avLst/>
              <a:gdLst/>
              <a:ahLst/>
              <a:cxnLst/>
              <a:rect l="l" t="t" r="r" b="b"/>
              <a:pathLst>
                <a:path w="418" h="221" extrusionOk="0">
                  <a:moveTo>
                    <a:pt x="417" y="0"/>
                  </a:moveTo>
                  <a:lnTo>
                    <a:pt x="417" y="0"/>
                  </a:lnTo>
                  <a:cubicBezTo>
                    <a:pt x="327" y="47"/>
                    <a:pt x="238" y="93"/>
                    <a:pt x="154" y="140"/>
                  </a:cubicBezTo>
                  <a:lnTo>
                    <a:pt x="154" y="140"/>
                  </a:lnTo>
                  <a:cubicBezTo>
                    <a:pt x="241" y="95"/>
                    <a:pt x="330" y="48"/>
                    <a:pt x="417" y="0"/>
                  </a:cubicBezTo>
                  <a:close/>
                  <a:moveTo>
                    <a:pt x="154" y="140"/>
                  </a:moveTo>
                  <a:cubicBezTo>
                    <a:pt x="154" y="140"/>
                    <a:pt x="153" y="140"/>
                    <a:pt x="152" y="141"/>
                  </a:cubicBezTo>
                  <a:lnTo>
                    <a:pt x="152" y="141"/>
                  </a:lnTo>
                  <a:cubicBezTo>
                    <a:pt x="153" y="141"/>
                    <a:pt x="153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lose/>
                  <a:moveTo>
                    <a:pt x="152" y="141"/>
                  </a:moveTo>
                  <a:cubicBezTo>
                    <a:pt x="100" y="167"/>
                    <a:pt x="50" y="193"/>
                    <a:pt x="1" y="220"/>
                  </a:cubicBezTo>
                  <a:cubicBezTo>
                    <a:pt x="50" y="194"/>
                    <a:pt x="101" y="168"/>
                    <a:pt x="152" y="141"/>
                  </a:cubicBezTo>
                  <a:close/>
                </a:path>
              </a:pathLst>
            </a:custGeom>
            <a:solidFill>
              <a:srgbClr val="A64F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6" name="Google Shape;1730;p87">
              <a:extLst>
                <a:ext uri="{FF2B5EF4-FFF2-40B4-BE49-F238E27FC236}">
                  <a16:creationId xmlns:a16="http://schemas.microsoft.com/office/drawing/2014/main" id="{B28254D7-96F6-48C7-9EB8-2DB99F071CAC}"/>
                </a:ext>
              </a:extLst>
            </p:cNvPr>
            <p:cNvSpPr/>
            <p:nvPr/>
          </p:nvSpPr>
          <p:spPr>
            <a:xfrm>
              <a:off x="4531719" y="4312634"/>
              <a:ext cx="66360" cy="341238"/>
            </a:xfrm>
            <a:custGeom>
              <a:avLst/>
              <a:gdLst/>
              <a:ahLst/>
              <a:cxnLst/>
              <a:rect l="l" t="t" r="r" b="b"/>
              <a:pathLst>
                <a:path w="597" h="3070" extrusionOk="0">
                  <a:moveTo>
                    <a:pt x="343" y="0"/>
                  </a:moveTo>
                  <a:lnTo>
                    <a:pt x="0" y="170"/>
                  </a:lnTo>
                  <a:lnTo>
                    <a:pt x="180" y="3069"/>
                  </a:lnTo>
                  <a:cubicBezTo>
                    <a:pt x="229" y="3042"/>
                    <a:pt x="280" y="3016"/>
                    <a:pt x="333" y="2989"/>
                  </a:cubicBezTo>
                  <a:cubicBezTo>
                    <a:pt x="416" y="2942"/>
                    <a:pt x="506" y="2896"/>
                    <a:pt x="596" y="2849"/>
                  </a:cubicBezTo>
                  <a:lnTo>
                    <a:pt x="449" y="1678"/>
                  </a:lnTo>
                  <a:lnTo>
                    <a:pt x="492" y="165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B1C8C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7" name="Google Shape;1731;p87">
              <a:extLst>
                <a:ext uri="{FF2B5EF4-FFF2-40B4-BE49-F238E27FC236}">
                  <a16:creationId xmlns:a16="http://schemas.microsoft.com/office/drawing/2014/main" id="{A87BD87F-DD26-403A-90F3-6FEE361A85C1}"/>
                </a:ext>
              </a:extLst>
            </p:cNvPr>
            <p:cNvSpPr/>
            <p:nvPr/>
          </p:nvSpPr>
          <p:spPr>
            <a:xfrm>
              <a:off x="2956082" y="2402983"/>
              <a:ext cx="3330315" cy="1982627"/>
            </a:xfrm>
            <a:custGeom>
              <a:avLst/>
              <a:gdLst/>
              <a:ahLst/>
              <a:cxnLst/>
              <a:rect l="l" t="t" r="r" b="b"/>
              <a:pathLst>
                <a:path w="29961" h="17837" extrusionOk="0">
                  <a:moveTo>
                    <a:pt x="16495" y="0"/>
                  </a:moveTo>
                  <a:lnTo>
                    <a:pt x="796" y="6031"/>
                  </a:lnTo>
                  <a:lnTo>
                    <a:pt x="0" y="6583"/>
                  </a:lnTo>
                  <a:lnTo>
                    <a:pt x="13183" y="17836"/>
                  </a:lnTo>
                  <a:lnTo>
                    <a:pt x="13992" y="17440"/>
                  </a:lnTo>
                  <a:lnTo>
                    <a:pt x="29651" y="9768"/>
                  </a:lnTo>
                  <a:cubicBezTo>
                    <a:pt x="29920" y="9635"/>
                    <a:pt x="29960" y="9272"/>
                    <a:pt x="29741" y="9079"/>
                  </a:cubicBezTo>
                  <a:cubicBezTo>
                    <a:pt x="29731" y="9073"/>
                    <a:pt x="29718" y="9059"/>
                    <a:pt x="29701" y="9053"/>
                  </a:cubicBezTo>
                  <a:lnTo>
                    <a:pt x="16495" y="0"/>
                  </a:ln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8" name="Google Shape;1732;p87">
              <a:extLst>
                <a:ext uri="{FF2B5EF4-FFF2-40B4-BE49-F238E27FC236}">
                  <a16:creationId xmlns:a16="http://schemas.microsoft.com/office/drawing/2014/main" id="{0F7739C8-23B0-4636-87CC-C0D1EEF52C77}"/>
                </a:ext>
              </a:extLst>
            </p:cNvPr>
            <p:cNvSpPr/>
            <p:nvPr/>
          </p:nvSpPr>
          <p:spPr>
            <a:xfrm>
              <a:off x="2839479" y="3070250"/>
              <a:ext cx="1730350" cy="1654394"/>
            </a:xfrm>
            <a:custGeom>
              <a:avLst/>
              <a:gdLst/>
              <a:ahLst/>
              <a:cxnLst/>
              <a:rect l="l" t="t" r="r" b="b"/>
              <a:pathLst>
                <a:path w="15567" h="14884" extrusionOk="0">
                  <a:moveTo>
                    <a:pt x="1914" y="1"/>
                  </a:moveTo>
                  <a:cubicBezTo>
                    <a:pt x="1914" y="1"/>
                    <a:pt x="267" y="431"/>
                    <a:pt x="94" y="2188"/>
                  </a:cubicBezTo>
                  <a:cubicBezTo>
                    <a:pt x="1" y="3143"/>
                    <a:pt x="853" y="3795"/>
                    <a:pt x="853" y="3795"/>
                  </a:cubicBezTo>
                  <a:lnTo>
                    <a:pt x="996" y="3915"/>
                  </a:lnTo>
                  <a:lnTo>
                    <a:pt x="1386" y="4248"/>
                  </a:lnTo>
                  <a:lnTo>
                    <a:pt x="10488" y="12022"/>
                  </a:lnTo>
                  <a:lnTo>
                    <a:pt x="10811" y="12295"/>
                  </a:lnTo>
                  <a:lnTo>
                    <a:pt x="11866" y="13197"/>
                  </a:lnTo>
                  <a:lnTo>
                    <a:pt x="12349" y="13610"/>
                  </a:lnTo>
                  <a:lnTo>
                    <a:pt x="13334" y="14449"/>
                  </a:lnTo>
                  <a:lnTo>
                    <a:pt x="13556" y="14642"/>
                  </a:lnTo>
                  <a:cubicBezTo>
                    <a:pt x="13732" y="14757"/>
                    <a:pt x="14012" y="14884"/>
                    <a:pt x="14401" y="14884"/>
                  </a:cubicBezTo>
                  <a:cubicBezTo>
                    <a:pt x="14484" y="14884"/>
                    <a:pt x="14572" y="14878"/>
                    <a:pt x="14665" y="14865"/>
                  </a:cubicBezTo>
                  <a:lnTo>
                    <a:pt x="15404" y="14259"/>
                  </a:lnTo>
                  <a:lnTo>
                    <a:pt x="15404" y="14259"/>
                  </a:lnTo>
                  <a:cubicBezTo>
                    <a:pt x="15352" y="14288"/>
                    <a:pt x="14922" y="14515"/>
                    <a:pt x="14460" y="14515"/>
                  </a:cubicBezTo>
                  <a:cubicBezTo>
                    <a:pt x="14066" y="14515"/>
                    <a:pt x="13649" y="14349"/>
                    <a:pt x="13424" y="13753"/>
                  </a:cubicBezTo>
                  <a:cubicBezTo>
                    <a:pt x="12814" y="12126"/>
                    <a:pt x="15567" y="11151"/>
                    <a:pt x="15567" y="11151"/>
                  </a:cubicBezTo>
                  <a:lnTo>
                    <a:pt x="14083" y="9942"/>
                  </a:lnTo>
                  <a:lnTo>
                    <a:pt x="13573" y="9523"/>
                  </a:lnTo>
                  <a:lnTo>
                    <a:pt x="12708" y="8821"/>
                  </a:lnTo>
                  <a:lnTo>
                    <a:pt x="12369" y="8541"/>
                  </a:lnTo>
                  <a:lnTo>
                    <a:pt x="3129" y="993"/>
                  </a:lnTo>
                  <a:lnTo>
                    <a:pt x="2773" y="704"/>
                  </a:lnTo>
                  <a:lnTo>
                    <a:pt x="19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9" name="Google Shape;1733;p87">
              <a:extLst>
                <a:ext uri="{FF2B5EF4-FFF2-40B4-BE49-F238E27FC236}">
                  <a16:creationId xmlns:a16="http://schemas.microsoft.com/office/drawing/2014/main" id="{C3C8541C-5B74-4427-AA74-357EE525703B}"/>
                </a:ext>
              </a:extLst>
            </p:cNvPr>
            <p:cNvSpPr/>
            <p:nvPr/>
          </p:nvSpPr>
          <p:spPr>
            <a:xfrm>
              <a:off x="4511377" y="3412164"/>
              <a:ext cx="1775034" cy="929346"/>
            </a:xfrm>
            <a:custGeom>
              <a:avLst/>
              <a:gdLst/>
              <a:ahLst/>
              <a:cxnLst/>
              <a:rect l="l" t="t" r="r" b="b"/>
              <a:pathLst>
                <a:path w="15969" h="8361" extrusionOk="0">
                  <a:moveTo>
                    <a:pt x="15749" y="0"/>
                  </a:moveTo>
                  <a:lnTo>
                    <a:pt x="15749" y="0"/>
                  </a:lnTo>
                  <a:cubicBezTo>
                    <a:pt x="15609" y="267"/>
                    <a:pt x="15426" y="347"/>
                    <a:pt x="15426" y="347"/>
                  </a:cubicBezTo>
                  <a:lnTo>
                    <a:pt x="0" y="7955"/>
                  </a:lnTo>
                  <a:lnTo>
                    <a:pt x="0" y="8361"/>
                  </a:lnTo>
                  <a:lnTo>
                    <a:pt x="15659" y="689"/>
                  </a:lnTo>
                  <a:cubicBezTo>
                    <a:pt x="15928" y="556"/>
                    <a:pt x="15968" y="193"/>
                    <a:pt x="15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0" name="Google Shape;1734;p87">
              <a:extLst>
                <a:ext uri="{FF2B5EF4-FFF2-40B4-BE49-F238E27FC236}">
                  <a16:creationId xmlns:a16="http://schemas.microsoft.com/office/drawing/2014/main" id="{99425266-F844-4C72-AE64-6A95457CF370}"/>
                </a:ext>
              </a:extLst>
            </p:cNvPr>
            <p:cNvSpPr/>
            <p:nvPr/>
          </p:nvSpPr>
          <p:spPr>
            <a:xfrm>
              <a:off x="3127373" y="2442555"/>
              <a:ext cx="2475755" cy="637904"/>
            </a:xfrm>
            <a:custGeom>
              <a:avLst/>
              <a:gdLst/>
              <a:ahLst/>
              <a:cxnLst/>
              <a:rect l="l" t="t" r="r" b="b"/>
              <a:pathLst>
                <a:path w="22273" h="5739" extrusionOk="0">
                  <a:moveTo>
                    <a:pt x="14954" y="1"/>
                  </a:moveTo>
                  <a:lnTo>
                    <a:pt x="10787" y="1598"/>
                  </a:lnTo>
                  <a:cubicBezTo>
                    <a:pt x="11006" y="1641"/>
                    <a:pt x="11266" y="1691"/>
                    <a:pt x="11562" y="1754"/>
                  </a:cubicBezTo>
                  <a:lnTo>
                    <a:pt x="14954" y="589"/>
                  </a:lnTo>
                  <a:lnTo>
                    <a:pt x="22272" y="4996"/>
                  </a:lnTo>
                  <a:lnTo>
                    <a:pt x="22272" y="4996"/>
                  </a:lnTo>
                  <a:lnTo>
                    <a:pt x="14954" y="1"/>
                  </a:lnTo>
                  <a:close/>
                  <a:moveTo>
                    <a:pt x="8381" y="2523"/>
                  </a:moveTo>
                  <a:lnTo>
                    <a:pt x="0" y="5738"/>
                  </a:lnTo>
                  <a:lnTo>
                    <a:pt x="7942" y="3002"/>
                  </a:lnTo>
                  <a:cubicBezTo>
                    <a:pt x="8088" y="2823"/>
                    <a:pt x="8234" y="2663"/>
                    <a:pt x="8381" y="2523"/>
                  </a:cubicBez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2" name="Google Shape;1735;p87">
              <a:extLst>
                <a:ext uri="{FF2B5EF4-FFF2-40B4-BE49-F238E27FC236}">
                  <a16:creationId xmlns:a16="http://schemas.microsoft.com/office/drawing/2014/main" id="{CCB794BE-E222-418B-BEE7-11683713A61B}"/>
                </a:ext>
              </a:extLst>
            </p:cNvPr>
            <p:cNvSpPr/>
            <p:nvPr/>
          </p:nvSpPr>
          <p:spPr>
            <a:xfrm>
              <a:off x="4144340" y="4128672"/>
              <a:ext cx="260547" cy="454503"/>
            </a:xfrm>
            <a:custGeom>
              <a:avLst/>
              <a:gdLst/>
              <a:ahLst/>
              <a:cxnLst/>
              <a:rect l="l" t="t" r="r" b="b"/>
              <a:pathLst>
                <a:path w="2344" h="4089" extrusionOk="0">
                  <a:moveTo>
                    <a:pt x="1834" y="1"/>
                  </a:moveTo>
                  <a:cubicBezTo>
                    <a:pt x="143" y="1030"/>
                    <a:pt x="0" y="2624"/>
                    <a:pt x="127" y="3675"/>
                  </a:cubicBezTo>
                  <a:lnTo>
                    <a:pt x="610" y="4088"/>
                  </a:lnTo>
                  <a:cubicBezTo>
                    <a:pt x="480" y="1722"/>
                    <a:pt x="1678" y="767"/>
                    <a:pt x="2344" y="420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3" name="Google Shape;1736;p87">
              <a:extLst>
                <a:ext uri="{FF2B5EF4-FFF2-40B4-BE49-F238E27FC236}">
                  <a16:creationId xmlns:a16="http://schemas.microsoft.com/office/drawing/2014/main" id="{92B02BF5-843A-4618-90F0-95A889D0D597}"/>
                </a:ext>
              </a:extLst>
            </p:cNvPr>
            <p:cNvSpPr/>
            <p:nvPr/>
          </p:nvSpPr>
          <p:spPr>
            <a:xfrm>
              <a:off x="2943076" y="3148392"/>
              <a:ext cx="244319" cy="394036"/>
            </a:xfrm>
            <a:custGeom>
              <a:avLst/>
              <a:gdLst/>
              <a:ahLst/>
              <a:cxnLst/>
              <a:rect l="l" t="t" r="r" b="b"/>
              <a:pathLst>
                <a:path w="2198" h="3545" extrusionOk="0">
                  <a:moveTo>
                    <a:pt x="1841" y="1"/>
                  </a:moveTo>
                  <a:cubicBezTo>
                    <a:pt x="1245" y="230"/>
                    <a:pt x="1" y="972"/>
                    <a:pt x="64" y="3212"/>
                  </a:cubicBezTo>
                  <a:lnTo>
                    <a:pt x="454" y="3545"/>
                  </a:lnTo>
                  <a:cubicBezTo>
                    <a:pt x="490" y="2633"/>
                    <a:pt x="786" y="1109"/>
                    <a:pt x="2197" y="290"/>
                  </a:cubicBezTo>
                  <a:lnTo>
                    <a:pt x="18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4" name="Google Shape;1737;p87">
              <a:extLst>
                <a:ext uri="{FF2B5EF4-FFF2-40B4-BE49-F238E27FC236}">
                  <a16:creationId xmlns:a16="http://schemas.microsoft.com/office/drawing/2014/main" id="{AD28C6DB-43D7-4A44-BD02-6B79D865080A}"/>
                </a:ext>
              </a:extLst>
            </p:cNvPr>
            <p:cNvSpPr/>
            <p:nvPr/>
          </p:nvSpPr>
          <p:spPr>
            <a:xfrm>
              <a:off x="3982274" y="4019628"/>
              <a:ext cx="269884" cy="417378"/>
            </a:xfrm>
            <a:custGeom>
              <a:avLst/>
              <a:gdLst/>
              <a:ahLst/>
              <a:cxnLst/>
              <a:rect l="l" t="t" r="r" b="b"/>
              <a:pathLst>
                <a:path w="2428" h="3755" extrusionOk="0">
                  <a:moveTo>
                    <a:pt x="2088" y="0"/>
                  </a:moveTo>
                  <a:cubicBezTo>
                    <a:pt x="1595" y="157"/>
                    <a:pt x="1109" y="426"/>
                    <a:pt x="739" y="779"/>
                  </a:cubicBezTo>
                  <a:cubicBezTo>
                    <a:pt x="343" y="1155"/>
                    <a:pt x="57" y="1675"/>
                    <a:pt x="24" y="2227"/>
                  </a:cubicBezTo>
                  <a:cubicBezTo>
                    <a:pt x="1" y="2636"/>
                    <a:pt x="74" y="3049"/>
                    <a:pt x="194" y="3438"/>
                  </a:cubicBezTo>
                  <a:cubicBezTo>
                    <a:pt x="197" y="3452"/>
                    <a:pt x="203" y="3465"/>
                    <a:pt x="207" y="3481"/>
                  </a:cubicBezTo>
                  <a:lnTo>
                    <a:pt x="530" y="3754"/>
                  </a:lnTo>
                  <a:cubicBezTo>
                    <a:pt x="400" y="3146"/>
                    <a:pt x="363" y="2496"/>
                    <a:pt x="593" y="1914"/>
                  </a:cubicBezTo>
                  <a:cubicBezTo>
                    <a:pt x="822" y="1321"/>
                    <a:pt x="1295" y="853"/>
                    <a:pt x="1851" y="550"/>
                  </a:cubicBezTo>
                  <a:cubicBezTo>
                    <a:pt x="1898" y="523"/>
                    <a:pt x="2160" y="396"/>
                    <a:pt x="2427" y="280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5" name="Google Shape;1738;p87">
              <a:extLst>
                <a:ext uri="{FF2B5EF4-FFF2-40B4-BE49-F238E27FC236}">
                  <a16:creationId xmlns:a16="http://schemas.microsoft.com/office/drawing/2014/main" id="{024DD09D-4172-44B1-AC11-AB3585CF4507}"/>
                </a:ext>
              </a:extLst>
            </p:cNvPr>
            <p:cNvSpPr/>
            <p:nvPr/>
          </p:nvSpPr>
          <p:spPr>
            <a:xfrm>
              <a:off x="5549352" y="3693720"/>
              <a:ext cx="404160" cy="192072"/>
            </a:xfrm>
            <a:custGeom>
              <a:avLst/>
              <a:gdLst/>
              <a:ahLst/>
              <a:cxnLst/>
              <a:rect l="l" t="t" r="r" b="b"/>
              <a:pathLst>
                <a:path w="3636" h="1728" extrusionOk="0">
                  <a:moveTo>
                    <a:pt x="3635" y="0"/>
                  </a:moveTo>
                  <a:lnTo>
                    <a:pt x="3635" y="0"/>
                  </a:lnTo>
                  <a:cubicBezTo>
                    <a:pt x="2999" y="223"/>
                    <a:pt x="2384" y="496"/>
                    <a:pt x="1778" y="782"/>
                  </a:cubicBezTo>
                  <a:cubicBezTo>
                    <a:pt x="1172" y="1072"/>
                    <a:pt x="573" y="1375"/>
                    <a:pt x="1" y="1728"/>
                  </a:cubicBezTo>
                  <a:cubicBezTo>
                    <a:pt x="636" y="1505"/>
                    <a:pt x="1249" y="1232"/>
                    <a:pt x="1855" y="946"/>
                  </a:cubicBezTo>
                  <a:cubicBezTo>
                    <a:pt x="2460" y="656"/>
                    <a:pt x="3059" y="353"/>
                    <a:pt x="3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6" name="Google Shape;1739;p87">
              <a:extLst>
                <a:ext uri="{FF2B5EF4-FFF2-40B4-BE49-F238E27FC236}">
                  <a16:creationId xmlns:a16="http://schemas.microsoft.com/office/drawing/2014/main" id="{1C12D255-9DA4-436D-B0F2-85150BE9B0CA}"/>
                </a:ext>
              </a:extLst>
            </p:cNvPr>
            <p:cNvSpPr/>
            <p:nvPr/>
          </p:nvSpPr>
          <p:spPr>
            <a:xfrm>
              <a:off x="4590520" y="4081097"/>
              <a:ext cx="924587" cy="463617"/>
            </a:xfrm>
            <a:custGeom>
              <a:avLst/>
              <a:gdLst/>
              <a:ahLst/>
              <a:cxnLst/>
              <a:rect l="l" t="t" r="r" b="b"/>
              <a:pathLst>
                <a:path w="8318" h="4171" extrusionOk="0">
                  <a:moveTo>
                    <a:pt x="8318" y="0"/>
                  </a:moveTo>
                  <a:cubicBezTo>
                    <a:pt x="7961" y="157"/>
                    <a:pt x="7608" y="323"/>
                    <a:pt x="7256" y="486"/>
                  </a:cubicBezTo>
                  <a:lnTo>
                    <a:pt x="6201" y="985"/>
                  </a:lnTo>
                  <a:cubicBezTo>
                    <a:pt x="5499" y="1321"/>
                    <a:pt x="4803" y="1667"/>
                    <a:pt x="4104" y="2010"/>
                  </a:cubicBezTo>
                  <a:cubicBezTo>
                    <a:pt x="3412" y="2366"/>
                    <a:pt x="2716" y="2713"/>
                    <a:pt x="2027" y="3075"/>
                  </a:cubicBezTo>
                  <a:cubicBezTo>
                    <a:pt x="1348" y="3432"/>
                    <a:pt x="669" y="3791"/>
                    <a:pt x="0" y="4166"/>
                  </a:cubicBezTo>
                  <a:lnTo>
                    <a:pt x="0" y="4170"/>
                  </a:lnTo>
                  <a:cubicBezTo>
                    <a:pt x="702" y="3857"/>
                    <a:pt x="1398" y="3531"/>
                    <a:pt x="2090" y="3198"/>
                  </a:cubicBezTo>
                  <a:cubicBezTo>
                    <a:pt x="2793" y="2865"/>
                    <a:pt x="3488" y="2516"/>
                    <a:pt x="4187" y="2173"/>
                  </a:cubicBezTo>
                  <a:cubicBezTo>
                    <a:pt x="4880" y="1817"/>
                    <a:pt x="5575" y="1471"/>
                    <a:pt x="6264" y="1108"/>
                  </a:cubicBezTo>
                  <a:lnTo>
                    <a:pt x="7296" y="562"/>
                  </a:lnTo>
                  <a:cubicBezTo>
                    <a:pt x="7635" y="376"/>
                    <a:pt x="7978" y="193"/>
                    <a:pt x="8318" y="0"/>
                  </a:cubicBez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7" name="Google Shape;1740;p87">
              <a:extLst>
                <a:ext uri="{FF2B5EF4-FFF2-40B4-BE49-F238E27FC236}">
                  <a16:creationId xmlns:a16="http://schemas.microsoft.com/office/drawing/2014/main" id="{137AB367-F481-4F1C-9C8B-9D53F4C00FE7}"/>
                </a:ext>
              </a:extLst>
            </p:cNvPr>
            <p:cNvSpPr/>
            <p:nvPr/>
          </p:nvSpPr>
          <p:spPr>
            <a:xfrm>
              <a:off x="4587519" y="4544171"/>
              <a:ext cx="3112" cy="2001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27" y="0"/>
                  </a:moveTo>
                  <a:cubicBezTo>
                    <a:pt x="17" y="4"/>
                    <a:pt x="10" y="11"/>
                    <a:pt x="1" y="17"/>
                  </a:cubicBezTo>
                  <a:cubicBezTo>
                    <a:pt x="10" y="11"/>
                    <a:pt x="17" y="8"/>
                    <a:pt x="27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9FBB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8" name="Google Shape;1741;p87">
              <a:extLst>
                <a:ext uri="{FF2B5EF4-FFF2-40B4-BE49-F238E27FC236}">
                  <a16:creationId xmlns:a16="http://schemas.microsoft.com/office/drawing/2014/main" id="{75768277-F708-4C08-A15D-91E4A70C6041}"/>
                </a:ext>
              </a:extLst>
            </p:cNvPr>
            <p:cNvSpPr/>
            <p:nvPr/>
          </p:nvSpPr>
          <p:spPr>
            <a:xfrm>
              <a:off x="3446947" y="4231157"/>
              <a:ext cx="324573" cy="146610"/>
            </a:xfrm>
            <a:custGeom>
              <a:avLst/>
              <a:gdLst/>
              <a:ahLst/>
              <a:cxnLst/>
              <a:rect l="l" t="t" r="r" b="b"/>
              <a:pathLst>
                <a:path w="2920" h="1319" extrusionOk="0">
                  <a:moveTo>
                    <a:pt x="2919" y="1"/>
                  </a:moveTo>
                  <a:cubicBezTo>
                    <a:pt x="2919" y="1"/>
                    <a:pt x="141" y="280"/>
                    <a:pt x="71" y="696"/>
                  </a:cubicBezTo>
                  <a:cubicBezTo>
                    <a:pt x="1" y="1113"/>
                    <a:pt x="626" y="1319"/>
                    <a:pt x="626" y="1319"/>
                  </a:cubicBezTo>
                  <a:lnTo>
                    <a:pt x="2919" y="1"/>
                  </a:ln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9" name="Google Shape;1742;p87">
              <a:extLst>
                <a:ext uri="{FF2B5EF4-FFF2-40B4-BE49-F238E27FC236}">
                  <a16:creationId xmlns:a16="http://schemas.microsoft.com/office/drawing/2014/main" id="{5A75D8BE-91BD-4DC4-87F3-C529B9290B45}"/>
                </a:ext>
              </a:extLst>
            </p:cNvPr>
            <p:cNvSpPr/>
            <p:nvPr/>
          </p:nvSpPr>
          <p:spPr>
            <a:xfrm>
              <a:off x="3230081" y="3913030"/>
              <a:ext cx="236316" cy="252650"/>
            </a:xfrm>
            <a:custGeom>
              <a:avLst/>
              <a:gdLst/>
              <a:ahLst/>
              <a:cxnLst/>
              <a:rect l="l" t="t" r="r" b="b"/>
              <a:pathLst>
                <a:path w="2126" h="2273" extrusionOk="0">
                  <a:moveTo>
                    <a:pt x="2022" y="1"/>
                  </a:moveTo>
                  <a:cubicBezTo>
                    <a:pt x="2022" y="1"/>
                    <a:pt x="158" y="1199"/>
                    <a:pt x="58" y="1832"/>
                  </a:cubicBezTo>
                  <a:cubicBezTo>
                    <a:pt x="0" y="2196"/>
                    <a:pt x="335" y="2273"/>
                    <a:pt x="629" y="2273"/>
                  </a:cubicBezTo>
                  <a:cubicBezTo>
                    <a:pt x="845" y="2273"/>
                    <a:pt x="1040" y="2231"/>
                    <a:pt x="1040" y="2231"/>
                  </a:cubicBezTo>
                  <a:cubicBezTo>
                    <a:pt x="1040" y="2231"/>
                    <a:pt x="2125" y="1432"/>
                    <a:pt x="202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0" name="Google Shape;1743;p87">
              <a:extLst>
                <a:ext uri="{FF2B5EF4-FFF2-40B4-BE49-F238E27FC236}">
                  <a16:creationId xmlns:a16="http://schemas.microsoft.com/office/drawing/2014/main" id="{39F87A42-0231-469A-B853-1FC9EBDB17C8}"/>
                </a:ext>
              </a:extLst>
            </p:cNvPr>
            <p:cNvSpPr/>
            <p:nvPr/>
          </p:nvSpPr>
          <p:spPr>
            <a:xfrm>
              <a:off x="3762963" y="2606842"/>
              <a:ext cx="1373320" cy="1011488"/>
            </a:xfrm>
            <a:custGeom>
              <a:avLst/>
              <a:gdLst/>
              <a:ahLst/>
              <a:cxnLst/>
              <a:rect l="l" t="t" r="r" b="b"/>
              <a:pathLst>
                <a:path w="12355" h="9100" extrusionOk="0">
                  <a:moveTo>
                    <a:pt x="4343" y="0"/>
                  </a:moveTo>
                  <a:cubicBezTo>
                    <a:pt x="4343" y="0"/>
                    <a:pt x="1494" y="679"/>
                    <a:pt x="659" y="5179"/>
                  </a:cubicBezTo>
                  <a:cubicBezTo>
                    <a:pt x="0" y="8725"/>
                    <a:pt x="2478" y="9100"/>
                    <a:pt x="3554" y="9100"/>
                  </a:cubicBezTo>
                  <a:cubicBezTo>
                    <a:pt x="3843" y="9100"/>
                    <a:pt x="4030" y="9073"/>
                    <a:pt x="4030" y="9073"/>
                  </a:cubicBezTo>
                  <a:lnTo>
                    <a:pt x="7688" y="6846"/>
                  </a:lnTo>
                  <a:lnTo>
                    <a:pt x="11599" y="5565"/>
                  </a:lnTo>
                  <a:cubicBezTo>
                    <a:pt x="11599" y="5565"/>
                    <a:pt x="12354" y="2420"/>
                    <a:pt x="9629" y="1385"/>
                  </a:cubicBezTo>
                  <a:cubicBezTo>
                    <a:pt x="6906" y="349"/>
                    <a:pt x="4343" y="0"/>
                    <a:pt x="434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1" name="Google Shape;1744;p87">
              <a:extLst>
                <a:ext uri="{FF2B5EF4-FFF2-40B4-BE49-F238E27FC236}">
                  <a16:creationId xmlns:a16="http://schemas.microsoft.com/office/drawing/2014/main" id="{7939A6CA-D53A-4346-8553-77E2B60BA78B}"/>
                </a:ext>
              </a:extLst>
            </p:cNvPr>
            <p:cNvSpPr/>
            <p:nvPr/>
          </p:nvSpPr>
          <p:spPr>
            <a:xfrm>
              <a:off x="3980829" y="1755169"/>
              <a:ext cx="1359314" cy="1075289"/>
            </a:xfrm>
            <a:custGeom>
              <a:avLst/>
              <a:gdLst/>
              <a:ahLst/>
              <a:cxnLst/>
              <a:rect l="l" t="t" r="r" b="b"/>
              <a:pathLst>
                <a:path w="12229" h="9674" extrusionOk="0">
                  <a:moveTo>
                    <a:pt x="4590" y="1"/>
                  </a:moveTo>
                  <a:cubicBezTo>
                    <a:pt x="3625" y="1"/>
                    <a:pt x="2613" y="315"/>
                    <a:pt x="2070" y="1079"/>
                  </a:cubicBezTo>
                  <a:cubicBezTo>
                    <a:pt x="1085" y="2463"/>
                    <a:pt x="1" y="5299"/>
                    <a:pt x="1924" y="7662"/>
                  </a:cubicBezTo>
                  <a:cubicBezTo>
                    <a:pt x="3066" y="9067"/>
                    <a:pt x="5076" y="9609"/>
                    <a:pt x="6873" y="9669"/>
                  </a:cubicBezTo>
                  <a:cubicBezTo>
                    <a:pt x="6954" y="9672"/>
                    <a:pt x="7035" y="9673"/>
                    <a:pt x="7116" y="9673"/>
                  </a:cubicBezTo>
                  <a:cubicBezTo>
                    <a:pt x="8775" y="9673"/>
                    <a:pt x="10465" y="9079"/>
                    <a:pt x="11230" y="7503"/>
                  </a:cubicBezTo>
                  <a:cubicBezTo>
                    <a:pt x="12228" y="5442"/>
                    <a:pt x="11812" y="2896"/>
                    <a:pt x="9769" y="1684"/>
                  </a:cubicBezTo>
                  <a:cubicBezTo>
                    <a:pt x="9769" y="1684"/>
                    <a:pt x="7476" y="327"/>
                    <a:pt x="5133" y="34"/>
                  </a:cubicBezTo>
                  <a:cubicBezTo>
                    <a:pt x="4956" y="12"/>
                    <a:pt x="4774" y="1"/>
                    <a:pt x="459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2" name="Google Shape;1745;p87">
              <a:extLst>
                <a:ext uri="{FF2B5EF4-FFF2-40B4-BE49-F238E27FC236}">
                  <a16:creationId xmlns:a16="http://schemas.microsoft.com/office/drawing/2014/main" id="{1E29143C-2805-46E1-8AD5-907625D1F107}"/>
                </a:ext>
              </a:extLst>
            </p:cNvPr>
            <p:cNvSpPr/>
            <p:nvPr/>
          </p:nvSpPr>
          <p:spPr>
            <a:xfrm>
              <a:off x="4671553" y="1619671"/>
              <a:ext cx="196522" cy="267322"/>
            </a:xfrm>
            <a:custGeom>
              <a:avLst/>
              <a:gdLst/>
              <a:ahLst/>
              <a:cxnLst/>
              <a:rect l="l" t="t" r="r" b="b"/>
              <a:pathLst>
                <a:path w="1768" h="2405" extrusionOk="0">
                  <a:moveTo>
                    <a:pt x="1230" y="0"/>
                  </a:moveTo>
                  <a:cubicBezTo>
                    <a:pt x="796" y="0"/>
                    <a:pt x="792" y="1685"/>
                    <a:pt x="792" y="1685"/>
                  </a:cubicBezTo>
                  <a:cubicBezTo>
                    <a:pt x="792" y="1685"/>
                    <a:pt x="764" y="248"/>
                    <a:pt x="405" y="248"/>
                  </a:cubicBezTo>
                  <a:cubicBezTo>
                    <a:pt x="397" y="248"/>
                    <a:pt x="388" y="249"/>
                    <a:pt x="380" y="251"/>
                  </a:cubicBezTo>
                  <a:cubicBezTo>
                    <a:pt x="0" y="321"/>
                    <a:pt x="213" y="1882"/>
                    <a:pt x="213" y="1882"/>
                  </a:cubicBezTo>
                  <a:lnTo>
                    <a:pt x="1075" y="2404"/>
                  </a:lnTo>
                  <a:cubicBezTo>
                    <a:pt x="1075" y="2404"/>
                    <a:pt x="1767" y="148"/>
                    <a:pt x="1282" y="8"/>
                  </a:cubicBezTo>
                  <a:cubicBezTo>
                    <a:pt x="1264" y="3"/>
                    <a:pt x="1246" y="0"/>
                    <a:pt x="123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3" name="Google Shape;1746;p87">
              <a:extLst>
                <a:ext uri="{FF2B5EF4-FFF2-40B4-BE49-F238E27FC236}">
                  <a16:creationId xmlns:a16="http://schemas.microsoft.com/office/drawing/2014/main" id="{B8EC90F1-97EE-4B41-AFB3-436D7FC77FA3}"/>
                </a:ext>
              </a:extLst>
            </p:cNvPr>
            <p:cNvSpPr/>
            <p:nvPr/>
          </p:nvSpPr>
          <p:spPr>
            <a:xfrm>
              <a:off x="4779708" y="663845"/>
              <a:ext cx="964381" cy="1606154"/>
            </a:xfrm>
            <a:custGeom>
              <a:avLst/>
              <a:gdLst/>
              <a:ahLst/>
              <a:cxnLst/>
              <a:rect l="l" t="t" r="r" b="b"/>
              <a:pathLst>
                <a:path w="8676" h="14450" extrusionOk="0">
                  <a:moveTo>
                    <a:pt x="6344" y="1"/>
                  </a:moveTo>
                  <a:cubicBezTo>
                    <a:pt x="4213" y="1"/>
                    <a:pt x="1" y="5356"/>
                    <a:pt x="1663" y="11383"/>
                  </a:cubicBezTo>
                  <a:cubicBezTo>
                    <a:pt x="2304" y="13708"/>
                    <a:pt x="2659" y="14449"/>
                    <a:pt x="2850" y="14449"/>
                  </a:cubicBezTo>
                  <a:cubicBezTo>
                    <a:pt x="3187" y="14449"/>
                    <a:pt x="3018" y="12149"/>
                    <a:pt x="3018" y="12149"/>
                  </a:cubicBezTo>
                  <a:cubicBezTo>
                    <a:pt x="3018" y="12149"/>
                    <a:pt x="2079" y="8817"/>
                    <a:pt x="4405" y="6108"/>
                  </a:cubicBezTo>
                  <a:cubicBezTo>
                    <a:pt x="6732" y="3402"/>
                    <a:pt x="8676" y="833"/>
                    <a:pt x="6732" y="71"/>
                  </a:cubicBezTo>
                  <a:cubicBezTo>
                    <a:pt x="6613" y="24"/>
                    <a:pt x="6483" y="1"/>
                    <a:pt x="6344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4" name="Google Shape;1747;p87">
              <a:extLst>
                <a:ext uri="{FF2B5EF4-FFF2-40B4-BE49-F238E27FC236}">
                  <a16:creationId xmlns:a16="http://schemas.microsoft.com/office/drawing/2014/main" id="{309634F5-8785-483E-A487-8AE31CC4A1BD}"/>
                </a:ext>
              </a:extLst>
            </p:cNvPr>
            <p:cNvSpPr/>
            <p:nvPr/>
          </p:nvSpPr>
          <p:spPr>
            <a:xfrm>
              <a:off x="4166126" y="401407"/>
              <a:ext cx="426613" cy="1431533"/>
            </a:xfrm>
            <a:custGeom>
              <a:avLst/>
              <a:gdLst/>
              <a:ahLst/>
              <a:cxnLst/>
              <a:rect l="l" t="t" r="r" b="b"/>
              <a:pathLst>
                <a:path w="3838" h="12879" extrusionOk="0">
                  <a:moveTo>
                    <a:pt x="2829" y="1"/>
                  </a:moveTo>
                  <a:cubicBezTo>
                    <a:pt x="2818" y="1"/>
                    <a:pt x="2807" y="1"/>
                    <a:pt x="2796" y="2"/>
                  </a:cubicBezTo>
                  <a:cubicBezTo>
                    <a:pt x="2188" y="35"/>
                    <a:pt x="1" y="3367"/>
                    <a:pt x="1006" y="7151"/>
                  </a:cubicBezTo>
                  <a:cubicBezTo>
                    <a:pt x="2011" y="10935"/>
                    <a:pt x="3226" y="12879"/>
                    <a:pt x="3226" y="12879"/>
                  </a:cubicBezTo>
                  <a:lnTo>
                    <a:pt x="3646" y="12529"/>
                  </a:lnTo>
                  <a:cubicBezTo>
                    <a:pt x="3575" y="12426"/>
                    <a:pt x="2254" y="8155"/>
                    <a:pt x="3053" y="4548"/>
                  </a:cubicBezTo>
                  <a:cubicBezTo>
                    <a:pt x="3837" y="1002"/>
                    <a:pt x="3425" y="1"/>
                    <a:pt x="2829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5" name="Google Shape;1748;p87">
              <a:extLst>
                <a:ext uri="{FF2B5EF4-FFF2-40B4-BE49-F238E27FC236}">
                  <a16:creationId xmlns:a16="http://schemas.microsoft.com/office/drawing/2014/main" id="{C279DB3C-2A5A-46FD-91EC-C48B8FFEDEE5}"/>
                </a:ext>
              </a:extLst>
            </p:cNvPr>
            <p:cNvSpPr/>
            <p:nvPr/>
          </p:nvSpPr>
          <p:spPr>
            <a:xfrm>
              <a:off x="3355576" y="3298896"/>
              <a:ext cx="1442903" cy="1131977"/>
            </a:xfrm>
            <a:custGeom>
              <a:avLst/>
              <a:gdLst/>
              <a:ahLst/>
              <a:cxnLst/>
              <a:rect l="l" t="t" r="r" b="b"/>
              <a:pathLst>
                <a:path w="12981" h="10184" extrusionOk="0">
                  <a:moveTo>
                    <a:pt x="11783" y="1"/>
                  </a:moveTo>
                  <a:cubicBezTo>
                    <a:pt x="11783" y="1"/>
                    <a:pt x="6155" y="1375"/>
                    <a:pt x="4128" y="2730"/>
                  </a:cubicBezTo>
                  <a:cubicBezTo>
                    <a:pt x="2104" y="4085"/>
                    <a:pt x="3928" y="8212"/>
                    <a:pt x="3502" y="8541"/>
                  </a:cubicBezTo>
                  <a:cubicBezTo>
                    <a:pt x="3079" y="8867"/>
                    <a:pt x="1" y="9556"/>
                    <a:pt x="1149" y="10079"/>
                  </a:cubicBezTo>
                  <a:cubicBezTo>
                    <a:pt x="1309" y="10152"/>
                    <a:pt x="1507" y="10183"/>
                    <a:pt x="1730" y="10183"/>
                  </a:cubicBezTo>
                  <a:cubicBezTo>
                    <a:pt x="3095" y="10183"/>
                    <a:pt x="5369" y="8997"/>
                    <a:pt x="5369" y="8997"/>
                  </a:cubicBezTo>
                  <a:cubicBezTo>
                    <a:pt x="5369" y="8997"/>
                    <a:pt x="5236" y="6904"/>
                    <a:pt x="5825" y="5496"/>
                  </a:cubicBezTo>
                  <a:cubicBezTo>
                    <a:pt x="6414" y="4091"/>
                    <a:pt x="7985" y="4681"/>
                    <a:pt x="10485" y="4188"/>
                  </a:cubicBezTo>
                  <a:cubicBezTo>
                    <a:pt x="12981" y="3699"/>
                    <a:pt x="12861" y="1079"/>
                    <a:pt x="12861" y="1079"/>
                  </a:cubicBezTo>
                  <a:lnTo>
                    <a:pt x="11783" y="1"/>
                  </a:ln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6" name="Google Shape;1749;p87">
              <a:extLst>
                <a:ext uri="{FF2B5EF4-FFF2-40B4-BE49-F238E27FC236}">
                  <a16:creationId xmlns:a16="http://schemas.microsoft.com/office/drawing/2014/main" id="{E2B873AF-C2EE-4DBD-B076-63D8212F550F}"/>
                </a:ext>
              </a:extLst>
            </p:cNvPr>
            <p:cNvSpPr/>
            <p:nvPr/>
          </p:nvSpPr>
          <p:spPr>
            <a:xfrm>
              <a:off x="3500635" y="2600729"/>
              <a:ext cx="769637" cy="495629"/>
            </a:xfrm>
            <a:custGeom>
              <a:avLst/>
              <a:gdLst/>
              <a:ahLst/>
              <a:cxnLst/>
              <a:rect l="l" t="t" r="r" b="b"/>
              <a:pathLst>
                <a:path w="6924" h="4459" extrusionOk="0">
                  <a:moveTo>
                    <a:pt x="6068" y="0"/>
                  </a:moveTo>
                  <a:cubicBezTo>
                    <a:pt x="5045" y="0"/>
                    <a:pt x="3262" y="329"/>
                    <a:pt x="1608" y="2255"/>
                  </a:cubicBezTo>
                  <a:cubicBezTo>
                    <a:pt x="1" y="4122"/>
                    <a:pt x="1110" y="4459"/>
                    <a:pt x="2119" y="4459"/>
                  </a:cubicBezTo>
                  <a:cubicBezTo>
                    <a:pt x="2687" y="4459"/>
                    <a:pt x="3222" y="4352"/>
                    <a:pt x="3222" y="4352"/>
                  </a:cubicBezTo>
                  <a:lnTo>
                    <a:pt x="6923" y="88"/>
                  </a:lnTo>
                  <a:cubicBezTo>
                    <a:pt x="6923" y="88"/>
                    <a:pt x="6597" y="0"/>
                    <a:pt x="6068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7" name="Google Shape;1750;p87">
              <a:extLst>
                <a:ext uri="{FF2B5EF4-FFF2-40B4-BE49-F238E27FC236}">
                  <a16:creationId xmlns:a16="http://schemas.microsoft.com/office/drawing/2014/main" id="{243C1D48-B82F-4D29-B45A-716063226465}"/>
                </a:ext>
              </a:extLst>
            </p:cNvPr>
            <p:cNvSpPr/>
            <p:nvPr/>
          </p:nvSpPr>
          <p:spPr>
            <a:xfrm>
              <a:off x="3211740" y="3219420"/>
              <a:ext cx="914250" cy="1013488"/>
            </a:xfrm>
            <a:custGeom>
              <a:avLst/>
              <a:gdLst/>
              <a:ahLst/>
              <a:cxnLst/>
              <a:rect l="l" t="t" r="r" b="b"/>
              <a:pathLst>
                <a:path w="8225" h="9118" extrusionOk="0">
                  <a:moveTo>
                    <a:pt x="4040" y="1"/>
                  </a:moveTo>
                  <a:cubicBezTo>
                    <a:pt x="4040" y="1"/>
                    <a:pt x="836" y="41"/>
                    <a:pt x="419" y="2387"/>
                  </a:cubicBezTo>
                  <a:cubicBezTo>
                    <a:pt x="0" y="4730"/>
                    <a:pt x="2011" y="6527"/>
                    <a:pt x="2011" y="6527"/>
                  </a:cubicBezTo>
                  <a:cubicBezTo>
                    <a:pt x="2011" y="6527"/>
                    <a:pt x="1045" y="8161"/>
                    <a:pt x="542" y="8620"/>
                  </a:cubicBezTo>
                  <a:cubicBezTo>
                    <a:pt x="258" y="8882"/>
                    <a:pt x="474" y="9117"/>
                    <a:pt x="860" y="9117"/>
                  </a:cubicBezTo>
                  <a:cubicBezTo>
                    <a:pt x="1152" y="9117"/>
                    <a:pt x="1541" y="8982"/>
                    <a:pt x="1884" y="8620"/>
                  </a:cubicBezTo>
                  <a:cubicBezTo>
                    <a:pt x="2679" y="7785"/>
                    <a:pt x="2982" y="6321"/>
                    <a:pt x="2982" y="6321"/>
                  </a:cubicBezTo>
                  <a:cubicBezTo>
                    <a:pt x="2982" y="6321"/>
                    <a:pt x="2227" y="2158"/>
                    <a:pt x="5226" y="1598"/>
                  </a:cubicBezTo>
                  <a:cubicBezTo>
                    <a:pt x="8224" y="1039"/>
                    <a:pt x="4040" y="1"/>
                    <a:pt x="404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8" name="Google Shape;1751;p87">
              <a:extLst>
                <a:ext uri="{FF2B5EF4-FFF2-40B4-BE49-F238E27FC236}">
                  <a16:creationId xmlns:a16="http://schemas.microsoft.com/office/drawing/2014/main" id="{16DCF3E0-3A7F-42B4-83CE-E37960093106}"/>
                </a:ext>
              </a:extLst>
            </p:cNvPr>
            <p:cNvSpPr/>
            <p:nvPr/>
          </p:nvSpPr>
          <p:spPr>
            <a:xfrm>
              <a:off x="4189914" y="2309724"/>
              <a:ext cx="84811" cy="75361"/>
            </a:xfrm>
            <a:custGeom>
              <a:avLst/>
              <a:gdLst/>
              <a:ahLst/>
              <a:cxnLst/>
              <a:rect l="l" t="t" r="r" b="b"/>
              <a:pathLst>
                <a:path w="763" h="678" extrusionOk="0">
                  <a:moveTo>
                    <a:pt x="379" y="1"/>
                  </a:moveTo>
                  <a:cubicBezTo>
                    <a:pt x="240" y="1"/>
                    <a:pt x="110" y="88"/>
                    <a:pt x="60" y="230"/>
                  </a:cubicBezTo>
                  <a:cubicBezTo>
                    <a:pt x="0" y="406"/>
                    <a:pt x="93" y="600"/>
                    <a:pt x="269" y="660"/>
                  </a:cubicBezTo>
                  <a:cubicBezTo>
                    <a:pt x="306" y="672"/>
                    <a:pt x="343" y="678"/>
                    <a:pt x="380" y="678"/>
                  </a:cubicBezTo>
                  <a:cubicBezTo>
                    <a:pt x="523" y="678"/>
                    <a:pt x="655" y="590"/>
                    <a:pt x="702" y="450"/>
                  </a:cubicBezTo>
                  <a:cubicBezTo>
                    <a:pt x="762" y="273"/>
                    <a:pt x="669" y="81"/>
                    <a:pt x="492" y="21"/>
                  </a:cubicBezTo>
                  <a:cubicBezTo>
                    <a:pt x="455" y="7"/>
                    <a:pt x="41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9" name="Google Shape;1752;p87">
              <a:extLst>
                <a:ext uri="{FF2B5EF4-FFF2-40B4-BE49-F238E27FC236}">
                  <a16:creationId xmlns:a16="http://schemas.microsoft.com/office/drawing/2014/main" id="{BEFB6910-CDC1-46D4-A87E-AA9548DBFCC2}"/>
                </a:ext>
              </a:extLst>
            </p:cNvPr>
            <p:cNvSpPr/>
            <p:nvPr/>
          </p:nvSpPr>
          <p:spPr>
            <a:xfrm>
              <a:off x="4807608" y="2552599"/>
              <a:ext cx="84811" cy="75584"/>
            </a:xfrm>
            <a:custGeom>
              <a:avLst/>
              <a:gdLst/>
              <a:ahLst/>
              <a:cxnLst/>
              <a:rect l="l" t="t" r="r" b="b"/>
              <a:pathLst>
                <a:path w="763" h="680" extrusionOk="0">
                  <a:moveTo>
                    <a:pt x="384" y="1"/>
                  </a:moveTo>
                  <a:cubicBezTo>
                    <a:pt x="243" y="1"/>
                    <a:pt x="111" y="88"/>
                    <a:pt x="61" y="229"/>
                  </a:cubicBezTo>
                  <a:cubicBezTo>
                    <a:pt x="1" y="409"/>
                    <a:pt x="94" y="601"/>
                    <a:pt x="271" y="661"/>
                  </a:cubicBezTo>
                  <a:cubicBezTo>
                    <a:pt x="308" y="673"/>
                    <a:pt x="345" y="679"/>
                    <a:pt x="382" y="679"/>
                  </a:cubicBezTo>
                  <a:cubicBezTo>
                    <a:pt x="524" y="679"/>
                    <a:pt x="655" y="592"/>
                    <a:pt x="703" y="452"/>
                  </a:cubicBezTo>
                  <a:cubicBezTo>
                    <a:pt x="763" y="275"/>
                    <a:pt x="670" y="82"/>
                    <a:pt x="494" y="19"/>
                  </a:cubicBezTo>
                  <a:cubicBezTo>
                    <a:pt x="457" y="6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0" name="Google Shape;1753;p87">
              <a:extLst>
                <a:ext uri="{FF2B5EF4-FFF2-40B4-BE49-F238E27FC236}">
                  <a16:creationId xmlns:a16="http://schemas.microsoft.com/office/drawing/2014/main" id="{7FAB5EA6-8630-4CBA-8DD3-35E4ABF778F0}"/>
                </a:ext>
              </a:extLst>
            </p:cNvPr>
            <p:cNvSpPr/>
            <p:nvPr/>
          </p:nvSpPr>
          <p:spPr>
            <a:xfrm>
              <a:off x="4914873" y="1279646"/>
              <a:ext cx="213306" cy="651354"/>
            </a:xfrm>
            <a:custGeom>
              <a:avLst/>
              <a:gdLst/>
              <a:ahLst/>
              <a:cxnLst/>
              <a:rect l="l" t="t" r="r" b="b"/>
              <a:pathLst>
                <a:path w="1919" h="5860" extrusionOk="0">
                  <a:moveTo>
                    <a:pt x="1673" y="1"/>
                  </a:moveTo>
                  <a:cubicBezTo>
                    <a:pt x="1544" y="1"/>
                    <a:pt x="1389" y="71"/>
                    <a:pt x="1289" y="155"/>
                  </a:cubicBezTo>
                  <a:cubicBezTo>
                    <a:pt x="1089" y="318"/>
                    <a:pt x="919" y="538"/>
                    <a:pt x="784" y="758"/>
                  </a:cubicBezTo>
                  <a:cubicBezTo>
                    <a:pt x="1" y="2022"/>
                    <a:pt x="673" y="5617"/>
                    <a:pt x="673" y="5617"/>
                  </a:cubicBezTo>
                  <a:lnTo>
                    <a:pt x="1026" y="5859"/>
                  </a:lnTo>
                  <a:cubicBezTo>
                    <a:pt x="1010" y="4918"/>
                    <a:pt x="990" y="3973"/>
                    <a:pt x="1099" y="3037"/>
                  </a:cubicBezTo>
                  <a:cubicBezTo>
                    <a:pt x="1203" y="2145"/>
                    <a:pt x="1462" y="1366"/>
                    <a:pt x="1822" y="551"/>
                  </a:cubicBezTo>
                  <a:cubicBezTo>
                    <a:pt x="1858" y="474"/>
                    <a:pt x="1888" y="394"/>
                    <a:pt x="1898" y="311"/>
                  </a:cubicBezTo>
                  <a:cubicBezTo>
                    <a:pt x="1918" y="81"/>
                    <a:pt x="1810" y="1"/>
                    <a:pt x="16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1" name="Google Shape;1754;p87">
              <a:extLst>
                <a:ext uri="{FF2B5EF4-FFF2-40B4-BE49-F238E27FC236}">
                  <a16:creationId xmlns:a16="http://schemas.microsoft.com/office/drawing/2014/main" id="{8A110F11-2073-4ECB-8C4D-2E26A613E368}"/>
                </a:ext>
              </a:extLst>
            </p:cNvPr>
            <p:cNvSpPr/>
            <p:nvPr/>
          </p:nvSpPr>
          <p:spPr>
            <a:xfrm>
              <a:off x="4339307" y="1144370"/>
              <a:ext cx="204303" cy="619453"/>
            </a:xfrm>
            <a:custGeom>
              <a:avLst/>
              <a:gdLst/>
              <a:ahLst/>
              <a:cxnLst/>
              <a:rect l="l" t="t" r="r" b="b"/>
              <a:pathLst>
                <a:path w="1838" h="5573" extrusionOk="0">
                  <a:moveTo>
                    <a:pt x="515" y="1"/>
                  </a:moveTo>
                  <a:cubicBezTo>
                    <a:pt x="271" y="1"/>
                    <a:pt x="1" y="939"/>
                    <a:pt x="500" y="2514"/>
                  </a:cubicBezTo>
                  <a:cubicBezTo>
                    <a:pt x="1232" y="4826"/>
                    <a:pt x="1595" y="5505"/>
                    <a:pt x="1595" y="5505"/>
                  </a:cubicBezTo>
                  <a:lnTo>
                    <a:pt x="1837" y="5572"/>
                  </a:lnTo>
                  <a:cubicBezTo>
                    <a:pt x="1824" y="5536"/>
                    <a:pt x="822" y="2038"/>
                    <a:pt x="759" y="650"/>
                  </a:cubicBezTo>
                  <a:cubicBezTo>
                    <a:pt x="738" y="207"/>
                    <a:pt x="629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2" name="Google Shape;1755;p87">
              <a:extLst>
                <a:ext uri="{FF2B5EF4-FFF2-40B4-BE49-F238E27FC236}">
                  <a16:creationId xmlns:a16="http://schemas.microsoft.com/office/drawing/2014/main" id="{E0C38130-5C30-4614-A750-E1622595B7F2}"/>
                </a:ext>
              </a:extLst>
            </p:cNvPr>
            <p:cNvSpPr/>
            <p:nvPr/>
          </p:nvSpPr>
          <p:spPr>
            <a:xfrm>
              <a:off x="4386660" y="2384976"/>
              <a:ext cx="215196" cy="334124"/>
            </a:xfrm>
            <a:custGeom>
              <a:avLst/>
              <a:gdLst/>
              <a:ahLst/>
              <a:cxnLst/>
              <a:rect l="l" t="t" r="r" b="b"/>
              <a:pathLst>
                <a:path w="1936" h="3006" extrusionOk="0">
                  <a:moveTo>
                    <a:pt x="987" y="1"/>
                  </a:moveTo>
                  <a:cubicBezTo>
                    <a:pt x="933" y="1"/>
                    <a:pt x="877" y="5"/>
                    <a:pt x="819" y="15"/>
                  </a:cubicBezTo>
                  <a:cubicBezTo>
                    <a:pt x="566" y="63"/>
                    <a:pt x="336" y="222"/>
                    <a:pt x="207" y="442"/>
                  </a:cubicBezTo>
                  <a:cubicBezTo>
                    <a:pt x="87" y="642"/>
                    <a:pt x="54" y="878"/>
                    <a:pt x="34" y="1107"/>
                  </a:cubicBezTo>
                  <a:cubicBezTo>
                    <a:pt x="4" y="1427"/>
                    <a:pt x="0" y="1750"/>
                    <a:pt x="20" y="2069"/>
                  </a:cubicBezTo>
                  <a:cubicBezTo>
                    <a:pt x="27" y="2209"/>
                    <a:pt x="44" y="2352"/>
                    <a:pt x="104" y="2479"/>
                  </a:cubicBezTo>
                  <a:cubicBezTo>
                    <a:pt x="184" y="2639"/>
                    <a:pt x="330" y="2755"/>
                    <a:pt x="483" y="2845"/>
                  </a:cubicBezTo>
                  <a:cubicBezTo>
                    <a:pt x="630" y="2933"/>
                    <a:pt x="803" y="3005"/>
                    <a:pt x="970" y="3005"/>
                  </a:cubicBezTo>
                  <a:cubicBezTo>
                    <a:pt x="1029" y="3005"/>
                    <a:pt x="1088" y="2996"/>
                    <a:pt x="1146" y="2975"/>
                  </a:cubicBezTo>
                  <a:cubicBezTo>
                    <a:pt x="1728" y="2755"/>
                    <a:pt x="1808" y="1770"/>
                    <a:pt x="1864" y="1261"/>
                  </a:cubicBezTo>
                  <a:cubicBezTo>
                    <a:pt x="1935" y="680"/>
                    <a:pt x="1626" y="1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3" name="Google Shape;1756;p87">
              <a:extLst>
                <a:ext uri="{FF2B5EF4-FFF2-40B4-BE49-F238E27FC236}">
                  <a16:creationId xmlns:a16="http://schemas.microsoft.com/office/drawing/2014/main" id="{D70A39FA-22FF-423C-A65B-BC6F29847676}"/>
                </a:ext>
              </a:extLst>
            </p:cNvPr>
            <p:cNvSpPr/>
            <p:nvPr/>
          </p:nvSpPr>
          <p:spPr>
            <a:xfrm>
              <a:off x="4446240" y="2434440"/>
              <a:ext cx="99595" cy="68915"/>
            </a:xfrm>
            <a:custGeom>
              <a:avLst/>
              <a:gdLst/>
              <a:ahLst/>
              <a:cxnLst/>
              <a:rect l="l" t="t" r="r" b="b"/>
              <a:pathLst>
                <a:path w="896" h="620" extrusionOk="0">
                  <a:moveTo>
                    <a:pt x="198" y="1"/>
                  </a:moveTo>
                  <a:cubicBezTo>
                    <a:pt x="189" y="1"/>
                    <a:pt x="180" y="2"/>
                    <a:pt x="170" y="3"/>
                  </a:cubicBezTo>
                  <a:cubicBezTo>
                    <a:pt x="0" y="40"/>
                    <a:pt x="403" y="619"/>
                    <a:pt x="403" y="619"/>
                  </a:cubicBezTo>
                  <a:cubicBezTo>
                    <a:pt x="403" y="619"/>
                    <a:pt x="895" y="493"/>
                    <a:pt x="789" y="309"/>
                  </a:cubicBezTo>
                  <a:cubicBezTo>
                    <a:pt x="747" y="234"/>
                    <a:pt x="684" y="212"/>
                    <a:pt x="626" y="212"/>
                  </a:cubicBezTo>
                  <a:cubicBezTo>
                    <a:pt x="542" y="212"/>
                    <a:pt x="467" y="257"/>
                    <a:pt x="467" y="257"/>
                  </a:cubicBezTo>
                  <a:cubicBezTo>
                    <a:pt x="467" y="257"/>
                    <a:pt x="353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4" name="Google Shape;1757;p87">
              <a:extLst>
                <a:ext uri="{FF2B5EF4-FFF2-40B4-BE49-F238E27FC236}">
                  <a16:creationId xmlns:a16="http://schemas.microsoft.com/office/drawing/2014/main" id="{7521FDF8-4AA8-4637-A20E-6BC99D018F31}"/>
                </a:ext>
              </a:extLst>
            </p:cNvPr>
            <p:cNvSpPr/>
            <p:nvPr/>
          </p:nvSpPr>
          <p:spPr>
            <a:xfrm>
              <a:off x="4427343" y="2543928"/>
              <a:ext cx="87034" cy="60356"/>
            </a:xfrm>
            <a:custGeom>
              <a:avLst/>
              <a:gdLst/>
              <a:ahLst/>
              <a:cxnLst/>
              <a:rect l="l" t="t" r="r" b="b"/>
              <a:pathLst>
                <a:path w="783" h="543" extrusionOk="0">
                  <a:moveTo>
                    <a:pt x="443" y="0"/>
                  </a:moveTo>
                  <a:lnTo>
                    <a:pt x="387" y="27"/>
                  </a:lnTo>
                  <a:cubicBezTo>
                    <a:pt x="317" y="54"/>
                    <a:pt x="250" y="90"/>
                    <a:pt x="187" y="130"/>
                  </a:cubicBezTo>
                  <a:cubicBezTo>
                    <a:pt x="121" y="173"/>
                    <a:pt x="57" y="217"/>
                    <a:pt x="1" y="276"/>
                  </a:cubicBezTo>
                  <a:cubicBezTo>
                    <a:pt x="11" y="277"/>
                    <a:pt x="22" y="277"/>
                    <a:pt x="32" y="277"/>
                  </a:cubicBezTo>
                  <a:cubicBezTo>
                    <a:pt x="104" y="277"/>
                    <a:pt x="170" y="268"/>
                    <a:pt x="237" y="253"/>
                  </a:cubicBezTo>
                  <a:cubicBezTo>
                    <a:pt x="288" y="244"/>
                    <a:pt x="339" y="231"/>
                    <a:pt x="388" y="216"/>
                  </a:cubicBezTo>
                  <a:lnTo>
                    <a:pt x="388" y="216"/>
                  </a:lnTo>
                  <a:cubicBezTo>
                    <a:pt x="436" y="272"/>
                    <a:pt x="488" y="324"/>
                    <a:pt x="543" y="376"/>
                  </a:cubicBezTo>
                  <a:cubicBezTo>
                    <a:pt x="617" y="436"/>
                    <a:pt x="689" y="496"/>
                    <a:pt x="783" y="542"/>
                  </a:cubicBezTo>
                  <a:cubicBezTo>
                    <a:pt x="756" y="443"/>
                    <a:pt x="709" y="356"/>
                    <a:pt x="660" y="276"/>
                  </a:cubicBezTo>
                  <a:cubicBezTo>
                    <a:pt x="609" y="197"/>
                    <a:pt x="553" y="120"/>
                    <a:pt x="490" y="50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5" name="Google Shape;1758;p87">
              <a:extLst>
                <a:ext uri="{FF2B5EF4-FFF2-40B4-BE49-F238E27FC236}">
                  <a16:creationId xmlns:a16="http://schemas.microsoft.com/office/drawing/2014/main" id="{9F85EF23-F911-4CCE-82C4-63351EF59F8A}"/>
                </a:ext>
              </a:extLst>
            </p:cNvPr>
            <p:cNvSpPr/>
            <p:nvPr/>
          </p:nvSpPr>
          <p:spPr>
            <a:xfrm>
              <a:off x="4210589" y="1717376"/>
              <a:ext cx="122826" cy="144498"/>
            </a:xfrm>
            <a:custGeom>
              <a:avLst/>
              <a:gdLst/>
              <a:ahLst/>
              <a:cxnLst/>
              <a:rect l="l" t="t" r="r" b="b"/>
              <a:pathLst>
                <a:path w="1105" h="1300" extrusionOk="0">
                  <a:moveTo>
                    <a:pt x="681" y="1"/>
                  </a:moveTo>
                  <a:cubicBezTo>
                    <a:pt x="678" y="1"/>
                    <a:pt x="675" y="1"/>
                    <a:pt x="673" y="1"/>
                  </a:cubicBezTo>
                  <a:cubicBezTo>
                    <a:pt x="413" y="21"/>
                    <a:pt x="889" y="1126"/>
                    <a:pt x="889" y="1126"/>
                  </a:cubicBezTo>
                  <a:cubicBezTo>
                    <a:pt x="889" y="1126"/>
                    <a:pt x="437" y="412"/>
                    <a:pt x="227" y="412"/>
                  </a:cubicBezTo>
                  <a:cubicBezTo>
                    <a:pt x="216" y="412"/>
                    <a:pt x="206" y="413"/>
                    <a:pt x="197" y="417"/>
                  </a:cubicBezTo>
                  <a:cubicBezTo>
                    <a:pt x="0" y="497"/>
                    <a:pt x="650" y="1299"/>
                    <a:pt x="650" y="1299"/>
                  </a:cubicBezTo>
                  <a:lnTo>
                    <a:pt x="1105" y="1040"/>
                  </a:lnTo>
                  <a:cubicBezTo>
                    <a:pt x="1105" y="1040"/>
                    <a:pt x="936" y="1"/>
                    <a:pt x="681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6" name="Google Shape;1759;p87">
              <a:extLst>
                <a:ext uri="{FF2B5EF4-FFF2-40B4-BE49-F238E27FC236}">
                  <a16:creationId xmlns:a16="http://schemas.microsoft.com/office/drawing/2014/main" id="{A433CF23-5640-43BA-8B3F-19CB782FBB0D}"/>
                </a:ext>
              </a:extLst>
            </p:cNvPr>
            <p:cNvSpPr/>
            <p:nvPr/>
          </p:nvSpPr>
          <p:spPr>
            <a:xfrm>
              <a:off x="5030365" y="2666755"/>
              <a:ext cx="300897" cy="239534"/>
            </a:xfrm>
            <a:custGeom>
              <a:avLst/>
              <a:gdLst/>
              <a:ahLst/>
              <a:cxnLst/>
              <a:rect l="l" t="t" r="r" b="b"/>
              <a:pathLst>
                <a:path w="2707" h="2155" extrusionOk="0">
                  <a:moveTo>
                    <a:pt x="367" y="1"/>
                  </a:moveTo>
                  <a:lnTo>
                    <a:pt x="0" y="516"/>
                  </a:lnTo>
                  <a:cubicBezTo>
                    <a:pt x="0" y="516"/>
                    <a:pt x="604" y="2154"/>
                    <a:pt x="1020" y="2154"/>
                  </a:cubicBezTo>
                  <a:cubicBezTo>
                    <a:pt x="1032" y="2154"/>
                    <a:pt x="1044" y="2153"/>
                    <a:pt x="1055" y="2150"/>
                  </a:cubicBezTo>
                  <a:cubicBezTo>
                    <a:pt x="1471" y="2050"/>
                    <a:pt x="367" y="516"/>
                    <a:pt x="367" y="516"/>
                  </a:cubicBezTo>
                  <a:lnTo>
                    <a:pt x="367" y="516"/>
                  </a:lnTo>
                  <a:cubicBezTo>
                    <a:pt x="367" y="516"/>
                    <a:pt x="1412" y="1544"/>
                    <a:pt x="1774" y="1544"/>
                  </a:cubicBezTo>
                  <a:cubicBezTo>
                    <a:pt x="1808" y="1544"/>
                    <a:pt x="1837" y="1535"/>
                    <a:pt x="1857" y="1514"/>
                  </a:cubicBezTo>
                  <a:cubicBezTo>
                    <a:pt x="2094" y="1279"/>
                    <a:pt x="570" y="316"/>
                    <a:pt x="570" y="316"/>
                  </a:cubicBezTo>
                  <a:lnTo>
                    <a:pt x="570" y="316"/>
                  </a:lnTo>
                  <a:cubicBezTo>
                    <a:pt x="570" y="316"/>
                    <a:pt x="1600" y="518"/>
                    <a:pt x="2230" y="518"/>
                  </a:cubicBezTo>
                  <a:cubicBezTo>
                    <a:pt x="2507" y="518"/>
                    <a:pt x="2706" y="479"/>
                    <a:pt x="2706" y="366"/>
                  </a:cubicBezTo>
                  <a:cubicBezTo>
                    <a:pt x="2706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7" name="Google Shape;1760;p87">
              <a:extLst>
                <a:ext uri="{FF2B5EF4-FFF2-40B4-BE49-F238E27FC236}">
                  <a16:creationId xmlns:a16="http://schemas.microsoft.com/office/drawing/2014/main" id="{883FA563-347B-4AAF-B75F-AAF6B41D8B0E}"/>
                </a:ext>
              </a:extLst>
            </p:cNvPr>
            <p:cNvSpPr/>
            <p:nvPr/>
          </p:nvSpPr>
          <p:spPr>
            <a:xfrm>
              <a:off x="3832658" y="2164666"/>
              <a:ext cx="335466" cy="225417"/>
            </a:xfrm>
            <a:custGeom>
              <a:avLst/>
              <a:gdLst/>
              <a:ahLst/>
              <a:cxnLst/>
              <a:rect l="l" t="t" r="r" b="b"/>
              <a:pathLst>
                <a:path w="3018" h="2028" extrusionOk="0">
                  <a:moveTo>
                    <a:pt x="823" y="0"/>
                  </a:moveTo>
                  <a:cubicBezTo>
                    <a:pt x="808" y="0"/>
                    <a:pt x="794" y="2"/>
                    <a:pt x="781" y="5"/>
                  </a:cubicBezTo>
                  <a:cubicBezTo>
                    <a:pt x="319" y="104"/>
                    <a:pt x="2025" y="1442"/>
                    <a:pt x="2025" y="1442"/>
                  </a:cubicBezTo>
                  <a:cubicBezTo>
                    <a:pt x="2025" y="1442"/>
                    <a:pt x="802" y="893"/>
                    <a:pt x="365" y="893"/>
                  </a:cubicBezTo>
                  <a:cubicBezTo>
                    <a:pt x="288" y="893"/>
                    <a:pt x="236" y="910"/>
                    <a:pt x="219" y="949"/>
                  </a:cubicBezTo>
                  <a:cubicBezTo>
                    <a:pt x="105" y="1212"/>
                    <a:pt x="2025" y="1808"/>
                    <a:pt x="2025" y="1808"/>
                  </a:cubicBezTo>
                  <a:cubicBezTo>
                    <a:pt x="2025" y="1808"/>
                    <a:pt x="1106" y="1654"/>
                    <a:pt x="512" y="1654"/>
                  </a:cubicBezTo>
                  <a:cubicBezTo>
                    <a:pt x="215" y="1654"/>
                    <a:pt x="0" y="1693"/>
                    <a:pt x="22" y="1808"/>
                  </a:cubicBezTo>
                  <a:cubicBezTo>
                    <a:pt x="56" y="1984"/>
                    <a:pt x="783" y="2027"/>
                    <a:pt x="1499" y="2027"/>
                  </a:cubicBezTo>
                  <a:cubicBezTo>
                    <a:pt x="2206" y="2027"/>
                    <a:pt x="2901" y="1985"/>
                    <a:pt x="2901" y="1985"/>
                  </a:cubicBezTo>
                  <a:lnTo>
                    <a:pt x="3018" y="1645"/>
                  </a:lnTo>
                  <a:cubicBezTo>
                    <a:pt x="3018" y="1645"/>
                    <a:pt x="1344" y="0"/>
                    <a:pt x="82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8" name="Google Shape;1761;p87">
              <a:extLst>
                <a:ext uri="{FF2B5EF4-FFF2-40B4-BE49-F238E27FC236}">
                  <a16:creationId xmlns:a16="http://schemas.microsoft.com/office/drawing/2014/main" id="{40375BDA-A297-4F94-A330-480254ECFB1B}"/>
                </a:ext>
              </a:extLst>
            </p:cNvPr>
            <p:cNvSpPr/>
            <p:nvPr/>
          </p:nvSpPr>
          <p:spPr>
            <a:xfrm>
              <a:off x="4006284" y="2098862"/>
              <a:ext cx="1107771" cy="674585"/>
            </a:xfrm>
            <a:custGeom>
              <a:avLst/>
              <a:gdLst/>
              <a:ahLst/>
              <a:cxnLst/>
              <a:rect l="l" t="t" r="r" b="b"/>
              <a:pathLst>
                <a:path w="9966" h="6069" extrusionOk="0">
                  <a:moveTo>
                    <a:pt x="2035" y="184"/>
                  </a:moveTo>
                  <a:cubicBezTo>
                    <a:pt x="3053" y="184"/>
                    <a:pt x="3881" y="1012"/>
                    <a:pt x="3881" y="2034"/>
                  </a:cubicBezTo>
                  <a:cubicBezTo>
                    <a:pt x="3881" y="3053"/>
                    <a:pt x="3053" y="3881"/>
                    <a:pt x="2035" y="3881"/>
                  </a:cubicBezTo>
                  <a:cubicBezTo>
                    <a:pt x="1013" y="3881"/>
                    <a:pt x="184" y="3053"/>
                    <a:pt x="184" y="2034"/>
                  </a:cubicBezTo>
                  <a:cubicBezTo>
                    <a:pt x="184" y="1012"/>
                    <a:pt x="1013" y="184"/>
                    <a:pt x="2035" y="184"/>
                  </a:cubicBezTo>
                  <a:close/>
                  <a:moveTo>
                    <a:pt x="7932" y="2184"/>
                  </a:moveTo>
                  <a:cubicBezTo>
                    <a:pt x="8950" y="2184"/>
                    <a:pt x="9779" y="3016"/>
                    <a:pt x="9779" y="4034"/>
                  </a:cubicBezTo>
                  <a:cubicBezTo>
                    <a:pt x="9779" y="5056"/>
                    <a:pt x="8950" y="5884"/>
                    <a:pt x="7932" y="5884"/>
                  </a:cubicBezTo>
                  <a:cubicBezTo>
                    <a:pt x="6910" y="5884"/>
                    <a:pt x="6082" y="5056"/>
                    <a:pt x="6082" y="4034"/>
                  </a:cubicBezTo>
                  <a:cubicBezTo>
                    <a:pt x="6082" y="3016"/>
                    <a:pt x="6910" y="2184"/>
                    <a:pt x="7932" y="2184"/>
                  </a:cubicBezTo>
                  <a:close/>
                  <a:moveTo>
                    <a:pt x="2035" y="1"/>
                  </a:moveTo>
                  <a:cubicBezTo>
                    <a:pt x="913" y="1"/>
                    <a:pt x="1" y="912"/>
                    <a:pt x="1" y="2034"/>
                  </a:cubicBezTo>
                  <a:cubicBezTo>
                    <a:pt x="1" y="3156"/>
                    <a:pt x="913" y="4067"/>
                    <a:pt x="2035" y="4067"/>
                  </a:cubicBezTo>
                  <a:cubicBezTo>
                    <a:pt x="3043" y="4067"/>
                    <a:pt x="3881" y="3325"/>
                    <a:pt x="4038" y="2357"/>
                  </a:cubicBezTo>
                  <a:lnTo>
                    <a:pt x="6151" y="3053"/>
                  </a:lnTo>
                  <a:cubicBezTo>
                    <a:pt x="5989" y="3342"/>
                    <a:pt x="5895" y="3678"/>
                    <a:pt x="5895" y="4034"/>
                  </a:cubicBezTo>
                  <a:cubicBezTo>
                    <a:pt x="5895" y="5156"/>
                    <a:pt x="6810" y="6068"/>
                    <a:pt x="7932" y="6068"/>
                  </a:cubicBezTo>
                  <a:cubicBezTo>
                    <a:pt x="9053" y="6068"/>
                    <a:pt x="9966" y="5156"/>
                    <a:pt x="9966" y="4034"/>
                  </a:cubicBezTo>
                  <a:cubicBezTo>
                    <a:pt x="9966" y="2913"/>
                    <a:pt x="9053" y="2001"/>
                    <a:pt x="7932" y="2001"/>
                  </a:cubicBezTo>
                  <a:cubicBezTo>
                    <a:pt x="7233" y="2001"/>
                    <a:pt x="6617" y="2354"/>
                    <a:pt x="6251" y="2889"/>
                  </a:cubicBezTo>
                  <a:lnTo>
                    <a:pt x="4061" y="2170"/>
                  </a:lnTo>
                  <a:cubicBezTo>
                    <a:pt x="4065" y="2124"/>
                    <a:pt x="4068" y="2081"/>
                    <a:pt x="4068" y="2034"/>
                  </a:cubicBezTo>
                  <a:cubicBezTo>
                    <a:pt x="4068" y="912"/>
                    <a:pt x="3156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9" name="Google Shape;1762;p87">
              <a:extLst>
                <a:ext uri="{FF2B5EF4-FFF2-40B4-BE49-F238E27FC236}">
                  <a16:creationId xmlns:a16="http://schemas.microsoft.com/office/drawing/2014/main" id="{9BE07597-D9EC-4475-A139-98A928CCFACD}"/>
                </a:ext>
              </a:extLst>
            </p:cNvPr>
            <p:cNvSpPr/>
            <p:nvPr/>
          </p:nvSpPr>
          <p:spPr>
            <a:xfrm>
              <a:off x="5171977" y="979193"/>
              <a:ext cx="15673" cy="58133"/>
            </a:xfrm>
            <a:custGeom>
              <a:avLst/>
              <a:gdLst/>
              <a:ahLst/>
              <a:cxnLst/>
              <a:rect l="l" t="t" r="r" b="b"/>
              <a:pathLst>
                <a:path w="141" h="523" extrusionOk="0">
                  <a:moveTo>
                    <a:pt x="71" y="1"/>
                  </a:moveTo>
                  <a:cubicBezTo>
                    <a:pt x="36" y="1"/>
                    <a:pt x="1" y="22"/>
                    <a:pt x="1" y="66"/>
                  </a:cubicBezTo>
                  <a:lnTo>
                    <a:pt x="1" y="455"/>
                  </a:lnTo>
                  <a:cubicBezTo>
                    <a:pt x="1" y="500"/>
                    <a:pt x="36" y="523"/>
                    <a:pt x="71" y="523"/>
                  </a:cubicBezTo>
                  <a:cubicBezTo>
                    <a:pt x="106" y="523"/>
                    <a:pt x="141" y="500"/>
                    <a:pt x="141" y="455"/>
                  </a:cubicBezTo>
                  <a:lnTo>
                    <a:pt x="141" y="66"/>
                  </a:lnTo>
                  <a:cubicBezTo>
                    <a:pt x="141" y="22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0" name="Google Shape;1763;p87">
              <a:extLst>
                <a:ext uri="{FF2B5EF4-FFF2-40B4-BE49-F238E27FC236}">
                  <a16:creationId xmlns:a16="http://schemas.microsoft.com/office/drawing/2014/main" id="{6BD1D37A-2051-4FE2-8CA9-F0D76B65D2BC}"/>
                </a:ext>
              </a:extLst>
            </p:cNvPr>
            <p:cNvSpPr/>
            <p:nvPr/>
          </p:nvSpPr>
          <p:spPr>
            <a:xfrm>
              <a:off x="5203879" y="955961"/>
              <a:ext cx="15228" cy="46795"/>
            </a:xfrm>
            <a:custGeom>
              <a:avLst/>
              <a:gdLst/>
              <a:ahLst/>
              <a:cxnLst/>
              <a:rect l="l" t="t" r="r" b="b"/>
              <a:pathLst>
                <a:path w="137" h="421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355"/>
                  </a:lnTo>
                  <a:cubicBezTo>
                    <a:pt x="1" y="398"/>
                    <a:pt x="35" y="421"/>
                    <a:pt x="70" y="421"/>
                  </a:cubicBezTo>
                  <a:cubicBezTo>
                    <a:pt x="103" y="421"/>
                    <a:pt x="136" y="399"/>
                    <a:pt x="136" y="355"/>
                  </a:cubicBezTo>
                  <a:lnTo>
                    <a:pt x="136" y="68"/>
                  </a:lnTo>
                  <a:cubicBezTo>
                    <a:pt x="136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1" name="Google Shape;1764;p87">
              <a:extLst>
                <a:ext uri="{FF2B5EF4-FFF2-40B4-BE49-F238E27FC236}">
                  <a16:creationId xmlns:a16="http://schemas.microsoft.com/office/drawing/2014/main" id="{0F57E447-6934-433A-B05E-34E4673670A3}"/>
                </a:ext>
              </a:extLst>
            </p:cNvPr>
            <p:cNvSpPr/>
            <p:nvPr/>
          </p:nvSpPr>
          <p:spPr>
            <a:xfrm>
              <a:off x="5418299" y="809125"/>
              <a:ext cx="23009" cy="55687"/>
            </a:xfrm>
            <a:custGeom>
              <a:avLst/>
              <a:gdLst/>
              <a:ahLst/>
              <a:cxnLst/>
              <a:rect l="l" t="t" r="r" b="b"/>
              <a:pathLst>
                <a:path w="207" h="501" extrusionOk="0">
                  <a:moveTo>
                    <a:pt x="121" y="1"/>
                  </a:moveTo>
                  <a:cubicBezTo>
                    <a:pt x="94" y="1"/>
                    <a:pt x="70" y="16"/>
                    <a:pt x="65" y="51"/>
                  </a:cubicBezTo>
                  <a:cubicBezTo>
                    <a:pt x="45" y="171"/>
                    <a:pt x="25" y="291"/>
                    <a:pt x="9" y="411"/>
                  </a:cubicBezTo>
                  <a:cubicBezTo>
                    <a:pt x="0" y="465"/>
                    <a:pt x="46" y="500"/>
                    <a:pt x="86" y="500"/>
                  </a:cubicBezTo>
                  <a:cubicBezTo>
                    <a:pt x="112" y="500"/>
                    <a:pt x="136" y="485"/>
                    <a:pt x="141" y="451"/>
                  </a:cubicBezTo>
                  <a:cubicBezTo>
                    <a:pt x="161" y="328"/>
                    <a:pt x="178" y="208"/>
                    <a:pt x="198" y="88"/>
                  </a:cubicBezTo>
                  <a:cubicBezTo>
                    <a:pt x="206" y="36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2" name="Google Shape;1765;p87">
              <a:extLst>
                <a:ext uri="{FF2B5EF4-FFF2-40B4-BE49-F238E27FC236}">
                  <a16:creationId xmlns:a16="http://schemas.microsoft.com/office/drawing/2014/main" id="{796F74AE-42E2-4B61-B0C5-CF22D6ED6272}"/>
                </a:ext>
              </a:extLst>
            </p:cNvPr>
            <p:cNvSpPr/>
            <p:nvPr/>
          </p:nvSpPr>
          <p:spPr>
            <a:xfrm>
              <a:off x="5451313" y="838026"/>
              <a:ext cx="15339" cy="66803"/>
            </a:xfrm>
            <a:custGeom>
              <a:avLst/>
              <a:gdLst/>
              <a:ahLst/>
              <a:cxnLst/>
              <a:rect l="l" t="t" r="r" b="b"/>
              <a:pathLst>
                <a:path w="138" h="601" extrusionOk="0">
                  <a:moveTo>
                    <a:pt x="69" y="0"/>
                  </a:moveTo>
                  <a:cubicBezTo>
                    <a:pt x="35" y="0"/>
                    <a:pt x="1" y="23"/>
                    <a:pt x="1" y="68"/>
                  </a:cubicBezTo>
                  <a:lnTo>
                    <a:pt x="1" y="533"/>
                  </a:lnTo>
                  <a:cubicBezTo>
                    <a:pt x="1" y="578"/>
                    <a:pt x="35" y="601"/>
                    <a:pt x="69" y="601"/>
                  </a:cubicBezTo>
                  <a:cubicBezTo>
                    <a:pt x="103" y="601"/>
                    <a:pt x="137" y="578"/>
                    <a:pt x="137" y="533"/>
                  </a:cubicBezTo>
                  <a:lnTo>
                    <a:pt x="137" y="68"/>
                  </a:lnTo>
                  <a:cubicBezTo>
                    <a:pt x="137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3" name="Google Shape;1766;p87">
              <a:extLst>
                <a:ext uri="{FF2B5EF4-FFF2-40B4-BE49-F238E27FC236}">
                  <a16:creationId xmlns:a16="http://schemas.microsoft.com/office/drawing/2014/main" id="{4ADCF253-0D7C-4A96-88A2-2B6CEB957F6B}"/>
                </a:ext>
              </a:extLst>
            </p:cNvPr>
            <p:cNvSpPr/>
            <p:nvPr/>
          </p:nvSpPr>
          <p:spPr>
            <a:xfrm>
              <a:off x="4333305" y="938955"/>
              <a:ext cx="20341" cy="52575"/>
            </a:xfrm>
            <a:custGeom>
              <a:avLst/>
              <a:gdLst/>
              <a:ahLst/>
              <a:cxnLst/>
              <a:rect l="l" t="t" r="r" b="b"/>
              <a:pathLst>
                <a:path w="183" h="473" extrusionOk="0">
                  <a:moveTo>
                    <a:pt x="91" y="1"/>
                  </a:moveTo>
                  <a:cubicBezTo>
                    <a:pt x="56" y="1"/>
                    <a:pt x="20" y="23"/>
                    <a:pt x="14" y="69"/>
                  </a:cubicBezTo>
                  <a:cubicBezTo>
                    <a:pt x="1" y="188"/>
                    <a:pt x="11" y="304"/>
                    <a:pt x="38" y="421"/>
                  </a:cubicBezTo>
                  <a:cubicBezTo>
                    <a:pt x="44" y="457"/>
                    <a:pt x="70" y="473"/>
                    <a:pt x="98" y="473"/>
                  </a:cubicBezTo>
                  <a:cubicBezTo>
                    <a:pt x="139" y="473"/>
                    <a:pt x="183" y="438"/>
                    <a:pt x="171" y="384"/>
                  </a:cubicBezTo>
                  <a:cubicBezTo>
                    <a:pt x="148" y="281"/>
                    <a:pt x="141" y="175"/>
                    <a:pt x="154" y="69"/>
                  </a:cubicBezTo>
                  <a:cubicBezTo>
                    <a:pt x="157" y="23"/>
                    <a:pt x="125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4" name="Google Shape;1767;p87">
              <a:extLst>
                <a:ext uri="{FF2B5EF4-FFF2-40B4-BE49-F238E27FC236}">
                  <a16:creationId xmlns:a16="http://schemas.microsoft.com/office/drawing/2014/main" id="{3B8903B5-5513-440D-9D41-8FD8EBFDFBB6}"/>
                </a:ext>
              </a:extLst>
            </p:cNvPr>
            <p:cNvSpPr/>
            <p:nvPr/>
          </p:nvSpPr>
          <p:spPr>
            <a:xfrm>
              <a:off x="4365207" y="953405"/>
              <a:ext cx="25454" cy="56243"/>
            </a:xfrm>
            <a:custGeom>
              <a:avLst/>
              <a:gdLst/>
              <a:ahLst/>
              <a:cxnLst/>
              <a:rect l="l" t="t" r="r" b="b"/>
              <a:pathLst>
                <a:path w="229" h="506" extrusionOk="0">
                  <a:moveTo>
                    <a:pt x="90" y="1"/>
                  </a:moveTo>
                  <a:cubicBezTo>
                    <a:pt x="55" y="1"/>
                    <a:pt x="19" y="23"/>
                    <a:pt x="13" y="68"/>
                  </a:cubicBezTo>
                  <a:cubicBezTo>
                    <a:pt x="1" y="208"/>
                    <a:pt x="27" y="341"/>
                    <a:pt x="84" y="470"/>
                  </a:cubicBezTo>
                  <a:cubicBezTo>
                    <a:pt x="95" y="495"/>
                    <a:pt x="115" y="506"/>
                    <a:pt x="135" y="506"/>
                  </a:cubicBezTo>
                  <a:cubicBezTo>
                    <a:pt x="180" y="506"/>
                    <a:pt x="229" y="456"/>
                    <a:pt x="203" y="401"/>
                  </a:cubicBezTo>
                  <a:cubicBezTo>
                    <a:pt x="157" y="294"/>
                    <a:pt x="144" y="181"/>
                    <a:pt x="153" y="68"/>
                  </a:cubicBezTo>
                  <a:cubicBezTo>
                    <a:pt x="157" y="23"/>
                    <a:pt x="124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5" name="Google Shape;1768;p87">
              <a:extLst>
                <a:ext uri="{FF2B5EF4-FFF2-40B4-BE49-F238E27FC236}">
                  <a16:creationId xmlns:a16="http://schemas.microsoft.com/office/drawing/2014/main" id="{36B17193-F2B4-4FED-9C0A-F9BFD50E9484}"/>
                </a:ext>
              </a:extLst>
            </p:cNvPr>
            <p:cNvSpPr/>
            <p:nvPr/>
          </p:nvSpPr>
          <p:spPr>
            <a:xfrm>
              <a:off x="4432567" y="498223"/>
              <a:ext cx="21119" cy="64246"/>
            </a:xfrm>
            <a:custGeom>
              <a:avLst/>
              <a:gdLst/>
              <a:ahLst/>
              <a:cxnLst/>
              <a:rect l="l" t="t" r="r" b="b"/>
              <a:pathLst>
                <a:path w="190" h="578" extrusionOk="0">
                  <a:moveTo>
                    <a:pt x="105" y="0"/>
                  </a:moveTo>
                  <a:cubicBezTo>
                    <a:pt x="78" y="0"/>
                    <a:pt x="53" y="15"/>
                    <a:pt x="46" y="49"/>
                  </a:cubicBezTo>
                  <a:cubicBezTo>
                    <a:pt x="17" y="203"/>
                    <a:pt x="0" y="355"/>
                    <a:pt x="0" y="512"/>
                  </a:cubicBezTo>
                  <a:cubicBezTo>
                    <a:pt x="0" y="555"/>
                    <a:pt x="34" y="577"/>
                    <a:pt x="68" y="577"/>
                  </a:cubicBezTo>
                  <a:cubicBezTo>
                    <a:pt x="102" y="577"/>
                    <a:pt x="137" y="555"/>
                    <a:pt x="137" y="512"/>
                  </a:cubicBezTo>
                  <a:cubicBezTo>
                    <a:pt x="140" y="369"/>
                    <a:pt x="153" y="226"/>
                    <a:pt x="180" y="86"/>
                  </a:cubicBezTo>
                  <a:cubicBezTo>
                    <a:pt x="190" y="34"/>
                    <a:pt x="146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6" name="Google Shape;1769;p87">
              <a:extLst>
                <a:ext uri="{FF2B5EF4-FFF2-40B4-BE49-F238E27FC236}">
                  <a16:creationId xmlns:a16="http://schemas.microsoft.com/office/drawing/2014/main" id="{D249A56F-408B-48B8-96C0-60997890CC6F}"/>
                </a:ext>
              </a:extLst>
            </p:cNvPr>
            <p:cNvSpPr/>
            <p:nvPr/>
          </p:nvSpPr>
          <p:spPr>
            <a:xfrm>
              <a:off x="4474362" y="549911"/>
              <a:ext cx="19786" cy="58466"/>
            </a:xfrm>
            <a:custGeom>
              <a:avLst/>
              <a:gdLst/>
              <a:ahLst/>
              <a:cxnLst/>
              <a:rect l="l" t="t" r="r" b="b"/>
              <a:pathLst>
                <a:path w="178" h="526" extrusionOk="0">
                  <a:moveTo>
                    <a:pt x="92" y="1"/>
                  </a:moveTo>
                  <a:cubicBezTo>
                    <a:pt x="65" y="1"/>
                    <a:pt x="40" y="16"/>
                    <a:pt x="34" y="50"/>
                  </a:cubicBezTo>
                  <a:cubicBezTo>
                    <a:pt x="10" y="187"/>
                    <a:pt x="0" y="323"/>
                    <a:pt x="14" y="460"/>
                  </a:cubicBezTo>
                  <a:cubicBezTo>
                    <a:pt x="19" y="503"/>
                    <a:pt x="56" y="526"/>
                    <a:pt x="91" y="526"/>
                  </a:cubicBezTo>
                  <a:cubicBezTo>
                    <a:pt x="125" y="526"/>
                    <a:pt x="157" y="504"/>
                    <a:pt x="154" y="460"/>
                  </a:cubicBezTo>
                  <a:cubicBezTo>
                    <a:pt x="140" y="334"/>
                    <a:pt x="146" y="214"/>
                    <a:pt x="170" y="87"/>
                  </a:cubicBezTo>
                  <a:cubicBezTo>
                    <a:pt x="178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7" name="Google Shape;1770;p87">
              <a:extLst>
                <a:ext uri="{FF2B5EF4-FFF2-40B4-BE49-F238E27FC236}">
                  <a16:creationId xmlns:a16="http://schemas.microsoft.com/office/drawing/2014/main" id="{B4FEC075-EBE0-4908-B10B-EA8F49A2426B}"/>
                </a:ext>
              </a:extLst>
            </p:cNvPr>
            <p:cNvSpPr/>
            <p:nvPr/>
          </p:nvSpPr>
          <p:spPr>
            <a:xfrm>
              <a:off x="4441015" y="722980"/>
              <a:ext cx="15673" cy="55354"/>
            </a:xfrm>
            <a:custGeom>
              <a:avLst/>
              <a:gdLst/>
              <a:ahLst/>
              <a:cxnLst/>
              <a:rect l="l" t="t" r="r" b="b"/>
              <a:pathLst>
                <a:path w="141" h="498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430"/>
                  </a:lnTo>
                  <a:cubicBezTo>
                    <a:pt x="1" y="475"/>
                    <a:pt x="36" y="498"/>
                    <a:pt x="71" y="498"/>
                  </a:cubicBezTo>
                  <a:cubicBezTo>
                    <a:pt x="106" y="498"/>
                    <a:pt x="141" y="475"/>
                    <a:pt x="141" y="430"/>
                  </a:cubicBezTo>
                  <a:lnTo>
                    <a:pt x="141" y="67"/>
                  </a:lnTo>
                  <a:cubicBezTo>
                    <a:pt x="141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8" name="Google Shape;1771;p87">
              <a:extLst>
                <a:ext uri="{FF2B5EF4-FFF2-40B4-BE49-F238E27FC236}">
                  <a16:creationId xmlns:a16="http://schemas.microsoft.com/office/drawing/2014/main" id="{6CDD35AC-05B7-4181-98E3-C47E6CAECBC6}"/>
                </a:ext>
              </a:extLst>
            </p:cNvPr>
            <p:cNvSpPr/>
            <p:nvPr/>
          </p:nvSpPr>
          <p:spPr>
            <a:xfrm>
              <a:off x="4472806" y="1802077"/>
              <a:ext cx="15673" cy="32457"/>
            </a:xfrm>
            <a:custGeom>
              <a:avLst/>
              <a:gdLst/>
              <a:ahLst/>
              <a:cxnLst/>
              <a:rect l="l" t="t" r="r" b="b"/>
              <a:pathLst>
                <a:path w="141" h="292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224"/>
                  </a:lnTo>
                  <a:cubicBezTo>
                    <a:pt x="1" y="269"/>
                    <a:pt x="36" y="292"/>
                    <a:pt x="71" y="292"/>
                  </a:cubicBezTo>
                  <a:cubicBezTo>
                    <a:pt x="106" y="292"/>
                    <a:pt x="140" y="269"/>
                    <a:pt x="140" y="224"/>
                  </a:cubicBezTo>
                  <a:lnTo>
                    <a:pt x="140" y="67"/>
                  </a:lnTo>
                  <a:cubicBezTo>
                    <a:pt x="140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9" name="Google Shape;1772;p87">
              <a:extLst>
                <a:ext uri="{FF2B5EF4-FFF2-40B4-BE49-F238E27FC236}">
                  <a16:creationId xmlns:a16="http://schemas.microsoft.com/office/drawing/2014/main" id="{7ECC1471-6C78-45E0-8307-87685F6D2133}"/>
                </a:ext>
              </a:extLst>
            </p:cNvPr>
            <p:cNvSpPr/>
            <p:nvPr/>
          </p:nvSpPr>
          <p:spPr>
            <a:xfrm>
              <a:off x="4483588" y="1883554"/>
              <a:ext cx="38793" cy="47907"/>
            </a:xfrm>
            <a:custGeom>
              <a:avLst/>
              <a:gdLst/>
              <a:ahLst/>
              <a:cxnLst/>
              <a:rect l="l" t="t" r="r" b="b"/>
              <a:pathLst>
                <a:path w="349" h="431" extrusionOk="0">
                  <a:moveTo>
                    <a:pt x="135" y="1"/>
                  </a:moveTo>
                  <a:cubicBezTo>
                    <a:pt x="115" y="1"/>
                    <a:pt x="96" y="10"/>
                    <a:pt x="83" y="33"/>
                  </a:cubicBezTo>
                  <a:cubicBezTo>
                    <a:pt x="0" y="187"/>
                    <a:pt x="74" y="370"/>
                    <a:pt x="237" y="426"/>
                  </a:cubicBezTo>
                  <a:cubicBezTo>
                    <a:pt x="245" y="429"/>
                    <a:pt x="253" y="431"/>
                    <a:pt x="260" y="431"/>
                  </a:cubicBezTo>
                  <a:cubicBezTo>
                    <a:pt x="326" y="431"/>
                    <a:pt x="348" y="317"/>
                    <a:pt x="274" y="293"/>
                  </a:cubicBezTo>
                  <a:cubicBezTo>
                    <a:pt x="197" y="267"/>
                    <a:pt x="163" y="173"/>
                    <a:pt x="200" y="104"/>
                  </a:cubicBezTo>
                  <a:cubicBezTo>
                    <a:pt x="230" y="50"/>
                    <a:pt x="181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0" name="Google Shape;1773;p87">
              <a:extLst>
                <a:ext uri="{FF2B5EF4-FFF2-40B4-BE49-F238E27FC236}">
                  <a16:creationId xmlns:a16="http://schemas.microsoft.com/office/drawing/2014/main" id="{EC162C0C-4339-4AB5-8ED7-01DFE87E5FDC}"/>
                </a:ext>
              </a:extLst>
            </p:cNvPr>
            <p:cNvSpPr/>
            <p:nvPr/>
          </p:nvSpPr>
          <p:spPr>
            <a:xfrm>
              <a:off x="4529495" y="1810747"/>
              <a:ext cx="20341" cy="44016"/>
            </a:xfrm>
            <a:custGeom>
              <a:avLst/>
              <a:gdLst/>
              <a:ahLst/>
              <a:cxnLst/>
              <a:rect l="l" t="t" r="r" b="b"/>
              <a:pathLst>
                <a:path w="183" h="396" extrusionOk="0">
                  <a:moveTo>
                    <a:pt x="68" y="0"/>
                  </a:moveTo>
                  <a:cubicBezTo>
                    <a:pt x="41" y="0"/>
                    <a:pt x="17" y="15"/>
                    <a:pt x="13" y="49"/>
                  </a:cubicBezTo>
                  <a:cubicBezTo>
                    <a:pt x="0" y="153"/>
                    <a:pt x="3" y="246"/>
                    <a:pt x="33" y="346"/>
                  </a:cubicBezTo>
                  <a:cubicBezTo>
                    <a:pt x="43" y="380"/>
                    <a:pt x="70" y="395"/>
                    <a:pt x="98" y="395"/>
                  </a:cubicBezTo>
                  <a:cubicBezTo>
                    <a:pt x="140" y="395"/>
                    <a:pt x="182" y="361"/>
                    <a:pt x="166" y="309"/>
                  </a:cubicBezTo>
                  <a:cubicBezTo>
                    <a:pt x="143" y="236"/>
                    <a:pt x="137" y="163"/>
                    <a:pt x="146" y="86"/>
                  </a:cubicBezTo>
                  <a:cubicBezTo>
                    <a:pt x="155" y="34"/>
                    <a:pt x="108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1" name="Google Shape;1774;p87">
              <a:extLst>
                <a:ext uri="{FF2B5EF4-FFF2-40B4-BE49-F238E27FC236}">
                  <a16:creationId xmlns:a16="http://schemas.microsoft.com/office/drawing/2014/main" id="{FD145D5A-F57B-47FC-928A-C72D1CA45742}"/>
                </a:ext>
              </a:extLst>
            </p:cNvPr>
            <p:cNvSpPr/>
            <p:nvPr/>
          </p:nvSpPr>
          <p:spPr>
            <a:xfrm>
              <a:off x="4560175" y="1926126"/>
              <a:ext cx="24676" cy="49241"/>
            </a:xfrm>
            <a:custGeom>
              <a:avLst/>
              <a:gdLst/>
              <a:ahLst/>
              <a:cxnLst/>
              <a:rect l="l" t="t" r="r" b="b"/>
              <a:pathLst>
                <a:path w="222" h="443" extrusionOk="0">
                  <a:moveTo>
                    <a:pt x="85" y="1"/>
                  </a:moveTo>
                  <a:cubicBezTo>
                    <a:pt x="44" y="1"/>
                    <a:pt x="0" y="35"/>
                    <a:pt x="10" y="87"/>
                  </a:cubicBezTo>
                  <a:cubicBezTo>
                    <a:pt x="33" y="190"/>
                    <a:pt x="53" y="289"/>
                    <a:pt x="77" y="393"/>
                  </a:cubicBezTo>
                  <a:cubicBezTo>
                    <a:pt x="84" y="428"/>
                    <a:pt x="110" y="442"/>
                    <a:pt x="137" y="442"/>
                  </a:cubicBezTo>
                  <a:cubicBezTo>
                    <a:pt x="178" y="442"/>
                    <a:pt x="222" y="408"/>
                    <a:pt x="210" y="357"/>
                  </a:cubicBezTo>
                  <a:cubicBezTo>
                    <a:pt x="187" y="253"/>
                    <a:pt x="167" y="150"/>
                    <a:pt x="144" y="50"/>
                  </a:cubicBezTo>
                  <a:cubicBezTo>
                    <a:pt x="137" y="15"/>
                    <a:pt x="11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2" name="Google Shape;1775;p87">
              <a:extLst>
                <a:ext uri="{FF2B5EF4-FFF2-40B4-BE49-F238E27FC236}">
                  <a16:creationId xmlns:a16="http://schemas.microsoft.com/office/drawing/2014/main" id="{FC2D51A6-82D5-49C5-A35C-C998EEF9B30B}"/>
                </a:ext>
              </a:extLst>
            </p:cNvPr>
            <p:cNvSpPr/>
            <p:nvPr/>
          </p:nvSpPr>
          <p:spPr>
            <a:xfrm>
              <a:off x="4625312" y="1836869"/>
              <a:ext cx="15562" cy="49463"/>
            </a:xfrm>
            <a:custGeom>
              <a:avLst/>
              <a:gdLst/>
              <a:ahLst/>
              <a:cxnLst/>
              <a:rect l="l" t="t" r="r" b="b"/>
              <a:pathLst>
                <a:path w="140" h="445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378"/>
                  </a:lnTo>
                  <a:cubicBezTo>
                    <a:pt x="0" y="422"/>
                    <a:pt x="35" y="445"/>
                    <a:pt x="70" y="445"/>
                  </a:cubicBezTo>
                  <a:cubicBezTo>
                    <a:pt x="105" y="445"/>
                    <a:pt x="140" y="422"/>
                    <a:pt x="140" y="378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3" name="Google Shape;1776;p87">
              <a:extLst>
                <a:ext uri="{FF2B5EF4-FFF2-40B4-BE49-F238E27FC236}">
                  <a16:creationId xmlns:a16="http://schemas.microsoft.com/office/drawing/2014/main" id="{9D5FD462-89AF-4288-948B-3B42E7B4A6BD}"/>
                </a:ext>
              </a:extLst>
            </p:cNvPr>
            <p:cNvSpPr/>
            <p:nvPr/>
          </p:nvSpPr>
          <p:spPr>
            <a:xfrm>
              <a:off x="4628202" y="1943355"/>
              <a:ext cx="15673" cy="66580"/>
            </a:xfrm>
            <a:custGeom>
              <a:avLst/>
              <a:gdLst/>
              <a:ahLst/>
              <a:cxnLst/>
              <a:rect l="l" t="t" r="r" b="b"/>
              <a:pathLst>
                <a:path w="141" h="599" extrusionOk="0">
                  <a:moveTo>
                    <a:pt x="70" y="0"/>
                  </a:moveTo>
                  <a:cubicBezTo>
                    <a:pt x="35" y="0"/>
                    <a:pt x="1" y="22"/>
                    <a:pt x="1" y="65"/>
                  </a:cubicBezTo>
                  <a:lnTo>
                    <a:pt x="1" y="531"/>
                  </a:lnTo>
                  <a:cubicBezTo>
                    <a:pt x="1" y="576"/>
                    <a:pt x="35" y="598"/>
                    <a:pt x="70" y="598"/>
                  </a:cubicBezTo>
                  <a:cubicBezTo>
                    <a:pt x="105" y="598"/>
                    <a:pt x="140" y="576"/>
                    <a:pt x="140" y="531"/>
                  </a:cubicBezTo>
                  <a:lnTo>
                    <a:pt x="140" y="65"/>
                  </a:lnTo>
                  <a:cubicBezTo>
                    <a:pt x="140" y="22"/>
                    <a:pt x="10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4" name="Google Shape;1777;p87">
              <a:extLst>
                <a:ext uri="{FF2B5EF4-FFF2-40B4-BE49-F238E27FC236}">
                  <a16:creationId xmlns:a16="http://schemas.microsoft.com/office/drawing/2014/main" id="{F966FBD9-0B99-4016-8D6F-E0E4A528C89A}"/>
                </a:ext>
              </a:extLst>
            </p:cNvPr>
            <p:cNvSpPr/>
            <p:nvPr/>
          </p:nvSpPr>
          <p:spPr>
            <a:xfrm>
              <a:off x="4698008" y="1877107"/>
              <a:ext cx="26900" cy="60578"/>
            </a:xfrm>
            <a:custGeom>
              <a:avLst/>
              <a:gdLst/>
              <a:ahLst/>
              <a:cxnLst/>
              <a:rect l="l" t="t" r="r" b="b"/>
              <a:pathLst>
                <a:path w="242" h="545" extrusionOk="0">
                  <a:moveTo>
                    <a:pt x="174" y="0"/>
                  </a:moveTo>
                  <a:cubicBezTo>
                    <a:pt x="139" y="0"/>
                    <a:pt x="103" y="22"/>
                    <a:pt x="102" y="65"/>
                  </a:cubicBezTo>
                  <a:cubicBezTo>
                    <a:pt x="95" y="202"/>
                    <a:pt x="65" y="331"/>
                    <a:pt x="19" y="461"/>
                  </a:cubicBezTo>
                  <a:cubicBezTo>
                    <a:pt x="0" y="512"/>
                    <a:pt x="42" y="545"/>
                    <a:pt x="84" y="545"/>
                  </a:cubicBezTo>
                  <a:cubicBezTo>
                    <a:pt x="112" y="545"/>
                    <a:pt x="140" y="531"/>
                    <a:pt x="151" y="498"/>
                  </a:cubicBezTo>
                  <a:cubicBezTo>
                    <a:pt x="205" y="358"/>
                    <a:pt x="231" y="215"/>
                    <a:pt x="238" y="65"/>
                  </a:cubicBezTo>
                  <a:cubicBezTo>
                    <a:pt x="242" y="22"/>
                    <a:pt x="208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5" name="Google Shape;1778;p87">
              <a:extLst>
                <a:ext uri="{FF2B5EF4-FFF2-40B4-BE49-F238E27FC236}">
                  <a16:creationId xmlns:a16="http://schemas.microsoft.com/office/drawing/2014/main" id="{CEFCFF4B-6B81-4C6C-824C-E293C8142452}"/>
                </a:ext>
              </a:extLst>
            </p:cNvPr>
            <p:cNvSpPr/>
            <p:nvPr/>
          </p:nvSpPr>
          <p:spPr>
            <a:xfrm>
              <a:off x="4675110" y="1992597"/>
              <a:ext cx="31679" cy="45795"/>
            </a:xfrm>
            <a:custGeom>
              <a:avLst/>
              <a:gdLst/>
              <a:ahLst/>
              <a:cxnLst/>
              <a:rect l="l" t="t" r="r" b="b"/>
              <a:pathLst>
                <a:path w="285" h="412" extrusionOk="0">
                  <a:moveTo>
                    <a:pt x="201" y="1"/>
                  </a:moveTo>
                  <a:cubicBezTo>
                    <a:pt x="173" y="1"/>
                    <a:pt x="144" y="15"/>
                    <a:pt x="131" y="48"/>
                  </a:cubicBezTo>
                  <a:cubicBezTo>
                    <a:pt x="95" y="141"/>
                    <a:pt x="58" y="235"/>
                    <a:pt x="21" y="327"/>
                  </a:cubicBezTo>
                  <a:cubicBezTo>
                    <a:pt x="1" y="378"/>
                    <a:pt x="43" y="412"/>
                    <a:pt x="86" y="412"/>
                  </a:cubicBezTo>
                  <a:cubicBezTo>
                    <a:pt x="114" y="412"/>
                    <a:pt x="141" y="398"/>
                    <a:pt x="154" y="367"/>
                  </a:cubicBezTo>
                  <a:cubicBezTo>
                    <a:pt x="191" y="271"/>
                    <a:pt x="228" y="178"/>
                    <a:pt x="265" y="84"/>
                  </a:cubicBezTo>
                  <a:cubicBezTo>
                    <a:pt x="284" y="34"/>
                    <a:pt x="24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6" name="Google Shape;1779;p87">
              <a:extLst>
                <a:ext uri="{FF2B5EF4-FFF2-40B4-BE49-F238E27FC236}">
                  <a16:creationId xmlns:a16="http://schemas.microsoft.com/office/drawing/2014/main" id="{44C784EB-0AC2-45F2-8FDB-5181F7C94F7E}"/>
                </a:ext>
              </a:extLst>
            </p:cNvPr>
            <p:cNvSpPr/>
            <p:nvPr/>
          </p:nvSpPr>
          <p:spPr>
            <a:xfrm>
              <a:off x="4776373" y="1900449"/>
              <a:ext cx="46240" cy="60578"/>
            </a:xfrm>
            <a:custGeom>
              <a:avLst/>
              <a:gdLst/>
              <a:ahLst/>
              <a:cxnLst/>
              <a:rect l="l" t="t" r="r" b="b"/>
              <a:pathLst>
                <a:path w="416" h="545" extrusionOk="0">
                  <a:moveTo>
                    <a:pt x="318" y="0"/>
                  </a:moveTo>
                  <a:cubicBezTo>
                    <a:pt x="297" y="0"/>
                    <a:pt x="275" y="10"/>
                    <a:pt x="259" y="32"/>
                  </a:cubicBezTo>
                  <a:cubicBezTo>
                    <a:pt x="159" y="165"/>
                    <a:pt x="82" y="308"/>
                    <a:pt x="19" y="461"/>
                  </a:cubicBezTo>
                  <a:cubicBezTo>
                    <a:pt x="1" y="511"/>
                    <a:pt x="42" y="544"/>
                    <a:pt x="85" y="544"/>
                  </a:cubicBezTo>
                  <a:cubicBezTo>
                    <a:pt x="113" y="544"/>
                    <a:pt x="142" y="530"/>
                    <a:pt x="156" y="497"/>
                  </a:cubicBezTo>
                  <a:cubicBezTo>
                    <a:pt x="212" y="354"/>
                    <a:pt x="285" y="225"/>
                    <a:pt x="378" y="101"/>
                  </a:cubicBezTo>
                  <a:cubicBezTo>
                    <a:pt x="416" y="50"/>
                    <a:pt x="368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7" name="Google Shape;1780;p87">
              <a:extLst>
                <a:ext uri="{FF2B5EF4-FFF2-40B4-BE49-F238E27FC236}">
                  <a16:creationId xmlns:a16="http://schemas.microsoft.com/office/drawing/2014/main" id="{3628E3AF-ECA2-4960-9A08-2C29F90ADC93}"/>
                </a:ext>
              </a:extLst>
            </p:cNvPr>
            <p:cNvSpPr/>
            <p:nvPr/>
          </p:nvSpPr>
          <p:spPr>
            <a:xfrm>
              <a:off x="4726019" y="2035170"/>
              <a:ext cx="50242" cy="44572"/>
            </a:xfrm>
            <a:custGeom>
              <a:avLst/>
              <a:gdLst/>
              <a:ahLst/>
              <a:cxnLst/>
              <a:rect l="l" t="t" r="r" b="b"/>
              <a:pathLst>
                <a:path w="452" h="401" extrusionOk="0">
                  <a:moveTo>
                    <a:pt x="352" y="0"/>
                  </a:moveTo>
                  <a:cubicBezTo>
                    <a:pt x="337" y="0"/>
                    <a:pt x="320" y="6"/>
                    <a:pt x="306" y="21"/>
                  </a:cubicBezTo>
                  <a:cubicBezTo>
                    <a:pt x="222" y="107"/>
                    <a:pt x="136" y="194"/>
                    <a:pt x="49" y="281"/>
                  </a:cubicBezTo>
                  <a:cubicBezTo>
                    <a:pt x="1" y="329"/>
                    <a:pt x="50" y="400"/>
                    <a:pt x="104" y="400"/>
                  </a:cubicBezTo>
                  <a:cubicBezTo>
                    <a:pt x="119" y="400"/>
                    <a:pt x="135" y="395"/>
                    <a:pt x="149" y="380"/>
                  </a:cubicBezTo>
                  <a:cubicBezTo>
                    <a:pt x="232" y="291"/>
                    <a:pt x="319" y="204"/>
                    <a:pt x="406" y="118"/>
                  </a:cubicBezTo>
                  <a:cubicBezTo>
                    <a:pt x="452" y="69"/>
                    <a:pt x="405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8" name="Google Shape;1781;p87">
              <a:extLst>
                <a:ext uri="{FF2B5EF4-FFF2-40B4-BE49-F238E27FC236}">
                  <a16:creationId xmlns:a16="http://schemas.microsoft.com/office/drawing/2014/main" id="{492288C0-FD98-4459-A43A-AC9EEF715C8F}"/>
                </a:ext>
              </a:extLst>
            </p:cNvPr>
            <p:cNvSpPr/>
            <p:nvPr/>
          </p:nvSpPr>
          <p:spPr>
            <a:xfrm>
              <a:off x="4888085" y="1949247"/>
              <a:ext cx="35014" cy="38014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217" y="1"/>
                  </a:moveTo>
                  <a:cubicBezTo>
                    <a:pt x="197" y="1"/>
                    <a:pt x="176" y="10"/>
                    <a:pt x="162" y="32"/>
                  </a:cubicBezTo>
                  <a:cubicBezTo>
                    <a:pt x="119" y="101"/>
                    <a:pt x="76" y="172"/>
                    <a:pt x="32" y="238"/>
                  </a:cubicBezTo>
                  <a:cubicBezTo>
                    <a:pt x="0" y="291"/>
                    <a:pt x="48" y="341"/>
                    <a:pt x="96" y="341"/>
                  </a:cubicBezTo>
                  <a:cubicBezTo>
                    <a:pt x="117" y="341"/>
                    <a:pt x="138" y="332"/>
                    <a:pt x="152" y="308"/>
                  </a:cubicBezTo>
                  <a:cubicBezTo>
                    <a:pt x="195" y="241"/>
                    <a:pt x="239" y="172"/>
                    <a:pt x="282" y="101"/>
                  </a:cubicBezTo>
                  <a:cubicBezTo>
                    <a:pt x="315" y="50"/>
                    <a:pt x="266" y="1"/>
                    <a:pt x="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9" name="Google Shape;1782;p87">
              <a:extLst>
                <a:ext uri="{FF2B5EF4-FFF2-40B4-BE49-F238E27FC236}">
                  <a16:creationId xmlns:a16="http://schemas.microsoft.com/office/drawing/2014/main" id="{C133EFAA-32E9-46FE-A24D-89DEB8287372}"/>
                </a:ext>
              </a:extLst>
            </p:cNvPr>
            <p:cNvSpPr/>
            <p:nvPr/>
          </p:nvSpPr>
          <p:spPr>
            <a:xfrm>
              <a:off x="4824059" y="2055622"/>
              <a:ext cx="44907" cy="35791"/>
            </a:xfrm>
            <a:custGeom>
              <a:avLst/>
              <a:gdLst/>
              <a:ahLst/>
              <a:cxnLst/>
              <a:rect l="l" t="t" r="r" b="b"/>
              <a:pathLst>
                <a:path w="404" h="322" extrusionOk="0">
                  <a:moveTo>
                    <a:pt x="302" y="1"/>
                  </a:moveTo>
                  <a:cubicBezTo>
                    <a:pt x="287" y="1"/>
                    <a:pt x="270" y="7"/>
                    <a:pt x="255" y="20"/>
                  </a:cubicBezTo>
                  <a:lnTo>
                    <a:pt x="52" y="207"/>
                  </a:lnTo>
                  <a:cubicBezTo>
                    <a:pt x="1" y="253"/>
                    <a:pt x="48" y="322"/>
                    <a:pt x="102" y="322"/>
                  </a:cubicBezTo>
                  <a:cubicBezTo>
                    <a:pt x="118" y="322"/>
                    <a:pt x="134" y="316"/>
                    <a:pt x="149" y="303"/>
                  </a:cubicBezTo>
                  <a:lnTo>
                    <a:pt x="352" y="116"/>
                  </a:lnTo>
                  <a:cubicBezTo>
                    <a:pt x="404" y="70"/>
                    <a:pt x="357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0" name="Google Shape;1783;p87">
              <a:extLst>
                <a:ext uri="{FF2B5EF4-FFF2-40B4-BE49-F238E27FC236}">
                  <a16:creationId xmlns:a16="http://schemas.microsoft.com/office/drawing/2014/main" id="{0D87C604-828F-4717-874B-69BCC6039455}"/>
                </a:ext>
              </a:extLst>
            </p:cNvPr>
            <p:cNvSpPr/>
            <p:nvPr/>
          </p:nvSpPr>
          <p:spPr>
            <a:xfrm>
              <a:off x="4935104" y="2058624"/>
              <a:ext cx="40905" cy="28900"/>
            </a:xfrm>
            <a:custGeom>
              <a:avLst/>
              <a:gdLst/>
              <a:ahLst/>
              <a:cxnLst/>
              <a:rect l="l" t="t" r="r" b="b"/>
              <a:pathLst>
                <a:path w="368" h="260" extrusionOk="0">
                  <a:moveTo>
                    <a:pt x="256" y="1"/>
                  </a:moveTo>
                  <a:cubicBezTo>
                    <a:pt x="241" y="1"/>
                    <a:pt x="226" y="5"/>
                    <a:pt x="212" y="16"/>
                  </a:cubicBezTo>
                  <a:cubicBezTo>
                    <a:pt x="162" y="60"/>
                    <a:pt x="109" y="103"/>
                    <a:pt x="55" y="146"/>
                  </a:cubicBezTo>
                  <a:cubicBezTo>
                    <a:pt x="0" y="188"/>
                    <a:pt x="51" y="260"/>
                    <a:pt x="109" y="260"/>
                  </a:cubicBezTo>
                  <a:cubicBezTo>
                    <a:pt x="125" y="260"/>
                    <a:pt x="140" y="255"/>
                    <a:pt x="155" y="243"/>
                  </a:cubicBezTo>
                  <a:cubicBezTo>
                    <a:pt x="205" y="200"/>
                    <a:pt x="258" y="160"/>
                    <a:pt x="312" y="116"/>
                  </a:cubicBezTo>
                  <a:cubicBezTo>
                    <a:pt x="368" y="71"/>
                    <a:pt x="315" y="1"/>
                    <a:pt x="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1" name="Google Shape;1784;p87">
              <a:extLst>
                <a:ext uri="{FF2B5EF4-FFF2-40B4-BE49-F238E27FC236}">
                  <a16:creationId xmlns:a16="http://schemas.microsoft.com/office/drawing/2014/main" id="{D17EBB9F-C3BA-4768-AF02-2707D3ADE432}"/>
                </a:ext>
              </a:extLst>
            </p:cNvPr>
            <p:cNvSpPr/>
            <p:nvPr/>
          </p:nvSpPr>
          <p:spPr>
            <a:xfrm>
              <a:off x="5021583" y="1986261"/>
              <a:ext cx="42017" cy="32901"/>
            </a:xfrm>
            <a:custGeom>
              <a:avLst/>
              <a:gdLst/>
              <a:ahLst/>
              <a:cxnLst/>
              <a:rect l="l" t="t" r="r" b="b"/>
              <a:pathLst>
                <a:path w="378" h="296" extrusionOk="0">
                  <a:moveTo>
                    <a:pt x="280" y="1"/>
                  </a:moveTo>
                  <a:cubicBezTo>
                    <a:pt x="259" y="1"/>
                    <a:pt x="238" y="10"/>
                    <a:pt x="223" y="32"/>
                  </a:cubicBezTo>
                  <a:cubicBezTo>
                    <a:pt x="183" y="92"/>
                    <a:pt x="133" y="135"/>
                    <a:pt x="70" y="168"/>
                  </a:cubicBezTo>
                  <a:cubicBezTo>
                    <a:pt x="1" y="202"/>
                    <a:pt x="43" y="296"/>
                    <a:pt x="107" y="296"/>
                  </a:cubicBezTo>
                  <a:cubicBezTo>
                    <a:pt x="117" y="296"/>
                    <a:pt x="128" y="293"/>
                    <a:pt x="139" y="288"/>
                  </a:cubicBezTo>
                  <a:cubicBezTo>
                    <a:pt x="226" y="241"/>
                    <a:pt x="289" y="181"/>
                    <a:pt x="343" y="101"/>
                  </a:cubicBezTo>
                  <a:cubicBezTo>
                    <a:pt x="377" y="50"/>
                    <a:pt x="329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2" name="Google Shape;1785;p87">
              <a:extLst>
                <a:ext uri="{FF2B5EF4-FFF2-40B4-BE49-F238E27FC236}">
                  <a16:creationId xmlns:a16="http://schemas.microsoft.com/office/drawing/2014/main" id="{1005219F-BED6-45DD-ACB0-0FBD70B7641E}"/>
                </a:ext>
              </a:extLst>
            </p:cNvPr>
            <p:cNvSpPr/>
            <p:nvPr/>
          </p:nvSpPr>
          <p:spPr>
            <a:xfrm>
              <a:off x="4941329" y="1969366"/>
              <a:ext cx="35125" cy="34902"/>
            </a:xfrm>
            <a:custGeom>
              <a:avLst/>
              <a:gdLst/>
              <a:ahLst/>
              <a:cxnLst/>
              <a:rect l="l" t="t" r="r" b="b"/>
              <a:pathLst>
                <a:path w="316" h="314" extrusionOk="0">
                  <a:moveTo>
                    <a:pt x="232" y="0"/>
                  </a:moveTo>
                  <a:cubicBezTo>
                    <a:pt x="204" y="0"/>
                    <a:pt x="175" y="15"/>
                    <a:pt x="162" y="47"/>
                  </a:cubicBezTo>
                  <a:cubicBezTo>
                    <a:pt x="139" y="107"/>
                    <a:pt x="102" y="154"/>
                    <a:pt x="53" y="197"/>
                  </a:cubicBezTo>
                  <a:cubicBezTo>
                    <a:pt x="0" y="244"/>
                    <a:pt x="49" y="314"/>
                    <a:pt x="104" y="314"/>
                  </a:cubicBezTo>
                  <a:cubicBezTo>
                    <a:pt x="119" y="314"/>
                    <a:pt x="135" y="309"/>
                    <a:pt x="149" y="297"/>
                  </a:cubicBezTo>
                  <a:cubicBezTo>
                    <a:pt x="219" y="237"/>
                    <a:pt x="262" y="167"/>
                    <a:pt x="295" y="84"/>
                  </a:cubicBezTo>
                  <a:cubicBezTo>
                    <a:pt x="316" y="33"/>
                    <a:pt x="275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3" name="Google Shape;1786;p87">
              <a:extLst>
                <a:ext uri="{FF2B5EF4-FFF2-40B4-BE49-F238E27FC236}">
                  <a16:creationId xmlns:a16="http://schemas.microsoft.com/office/drawing/2014/main" id="{EA3953DF-F9E2-4DB6-89F5-BC85195F6705}"/>
                </a:ext>
              </a:extLst>
            </p:cNvPr>
            <p:cNvSpPr/>
            <p:nvPr/>
          </p:nvSpPr>
          <p:spPr>
            <a:xfrm>
              <a:off x="4734578" y="2158775"/>
              <a:ext cx="39015" cy="32790"/>
            </a:xfrm>
            <a:custGeom>
              <a:avLst/>
              <a:gdLst/>
              <a:ahLst/>
              <a:cxnLst/>
              <a:rect l="l" t="t" r="r" b="b"/>
              <a:pathLst>
                <a:path w="351" h="295" extrusionOk="0">
                  <a:moveTo>
                    <a:pt x="249" y="0"/>
                  </a:moveTo>
                  <a:cubicBezTo>
                    <a:pt x="233" y="0"/>
                    <a:pt x="216" y="6"/>
                    <a:pt x="202" y="21"/>
                  </a:cubicBezTo>
                  <a:lnTo>
                    <a:pt x="49" y="177"/>
                  </a:lnTo>
                  <a:cubicBezTo>
                    <a:pt x="0" y="226"/>
                    <a:pt x="46" y="294"/>
                    <a:pt x="98" y="294"/>
                  </a:cubicBezTo>
                  <a:cubicBezTo>
                    <a:pt x="114" y="294"/>
                    <a:pt x="130" y="288"/>
                    <a:pt x="145" y="273"/>
                  </a:cubicBezTo>
                  <a:lnTo>
                    <a:pt x="302" y="117"/>
                  </a:lnTo>
                  <a:cubicBezTo>
                    <a:pt x="350" y="68"/>
                    <a:pt x="302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4" name="Google Shape;1787;p87">
              <a:extLst>
                <a:ext uri="{FF2B5EF4-FFF2-40B4-BE49-F238E27FC236}">
                  <a16:creationId xmlns:a16="http://schemas.microsoft.com/office/drawing/2014/main" id="{A25B0F66-E6EF-4B68-80F2-D74B60E4A83F}"/>
                </a:ext>
              </a:extLst>
            </p:cNvPr>
            <p:cNvSpPr/>
            <p:nvPr/>
          </p:nvSpPr>
          <p:spPr>
            <a:xfrm>
              <a:off x="4680779" y="2118536"/>
              <a:ext cx="26900" cy="38459"/>
            </a:xfrm>
            <a:custGeom>
              <a:avLst/>
              <a:gdLst/>
              <a:ahLst/>
              <a:cxnLst/>
              <a:rect l="l" t="t" r="r" b="b"/>
              <a:pathLst>
                <a:path w="242" h="346" extrusionOk="0">
                  <a:moveTo>
                    <a:pt x="156" y="1"/>
                  </a:moveTo>
                  <a:cubicBezTo>
                    <a:pt x="129" y="1"/>
                    <a:pt x="104" y="15"/>
                    <a:pt x="97" y="50"/>
                  </a:cubicBezTo>
                  <a:cubicBezTo>
                    <a:pt x="87" y="120"/>
                    <a:pt x="63" y="180"/>
                    <a:pt x="30" y="243"/>
                  </a:cubicBezTo>
                  <a:cubicBezTo>
                    <a:pt x="0" y="296"/>
                    <a:pt x="48" y="346"/>
                    <a:pt x="95" y="346"/>
                  </a:cubicBezTo>
                  <a:cubicBezTo>
                    <a:pt x="116" y="346"/>
                    <a:pt x="136" y="336"/>
                    <a:pt x="150" y="312"/>
                  </a:cubicBezTo>
                  <a:cubicBezTo>
                    <a:pt x="190" y="240"/>
                    <a:pt x="217" y="166"/>
                    <a:pt x="234" y="86"/>
                  </a:cubicBezTo>
                  <a:cubicBezTo>
                    <a:pt x="241" y="35"/>
                    <a:pt x="196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5" name="Google Shape;1788;p87">
              <a:extLst>
                <a:ext uri="{FF2B5EF4-FFF2-40B4-BE49-F238E27FC236}">
                  <a16:creationId xmlns:a16="http://schemas.microsoft.com/office/drawing/2014/main" id="{0481534A-53B1-4E8B-B19D-23A178724576}"/>
                </a:ext>
              </a:extLst>
            </p:cNvPr>
            <p:cNvSpPr/>
            <p:nvPr/>
          </p:nvSpPr>
          <p:spPr>
            <a:xfrm>
              <a:off x="4617531" y="2075742"/>
              <a:ext cx="24454" cy="43905"/>
            </a:xfrm>
            <a:custGeom>
              <a:avLst/>
              <a:gdLst/>
              <a:ahLst/>
              <a:cxnLst/>
              <a:rect l="l" t="t" r="r" b="b"/>
              <a:pathLst>
                <a:path w="220" h="395" extrusionOk="0">
                  <a:moveTo>
                    <a:pt x="132" y="0"/>
                  </a:moveTo>
                  <a:cubicBezTo>
                    <a:pt x="97" y="0"/>
                    <a:pt x="65" y="22"/>
                    <a:pt x="70" y="66"/>
                  </a:cubicBezTo>
                  <a:cubicBezTo>
                    <a:pt x="80" y="149"/>
                    <a:pt x="67" y="218"/>
                    <a:pt x="30" y="292"/>
                  </a:cubicBezTo>
                  <a:cubicBezTo>
                    <a:pt x="0" y="345"/>
                    <a:pt x="49" y="395"/>
                    <a:pt x="96" y="395"/>
                  </a:cubicBezTo>
                  <a:cubicBezTo>
                    <a:pt x="116" y="395"/>
                    <a:pt x="137" y="385"/>
                    <a:pt x="150" y="361"/>
                  </a:cubicBezTo>
                  <a:cubicBezTo>
                    <a:pt x="200" y="269"/>
                    <a:pt x="220" y="172"/>
                    <a:pt x="210" y="66"/>
                  </a:cubicBezTo>
                  <a:cubicBezTo>
                    <a:pt x="205" y="22"/>
                    <a:pt x="167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6" name="Google Shape;1789;p87">
              <a:extLst>
                <a:ext uri="{FF2B5EF4-FFF2-40B4-BE49-F238E27FC236}">
                  <a16:creationId xmlns:a16="http://schemas.microsoft.com/office/drawing/2014/main" id="{76CA7C17-7C60-404B-9A89-4D1C9D1F62E1}"/>
                </a:ext>
              </a:extLst>
            </p:cNvPr>
            <p:cNvSpPr/>
            <p:nvPr/>
          </p:nvSpPr>
          <p:spPr>
            <a:xfrm>
              <a:off x="4532386" y="2055511"/>
              <a:ext cx="19786" cy="60912"/>
            </a:xfrm>
            <a:custGeom>
              <a:avLst/>
              <a:gdLst/>
              <a:ahLst/>
              <a:cxnLst/>
              <a:rect l="l" t="t" r="r" b="b"/>
              <a:pathLst>
                <a:path w="178" h="548" extrusionOk="0">
                  <a:moveTo>
                    <a:pt x="68" y="0"/>
                  </a:moveTo>
                  <a:cubicBezTo>
                    <a:pt x="33" y="0"/>
                    <a:pt x="1" y="23"/>
                    <a:pt x="4" y="68"/>
                  </a:cubicBezTo>
                  <a:cubicBezTo>
                    <a:pt x="14" y="204"/>
                    <a:pt x="24" y="344"/>
                    <a:pt x="34" y="480"/>
                  </a:cubicBezTo>
                  <a:cubicBezTo>
                    <a:pt x="37" y="525"/>
                    <a:pt x="74" y="548"/>
                    <a:pt x="109" y="548"/>
                  </a:cubicBezTo>
                  <a:cubicBezTo>
                    <a:pt x="144" y="548"/>
                    <a:pt x="177" y="525"/>
                    <a:pt x="174" y="480"/>
                  </a:cubicBezTo>
                  <a:cubicBezTo>
                    <a:pt x="164" y="344"/>
                    <a:pt x="154" y="204"/>
                    <a:pt x="144" y="68"/>
                  </a:cubicBezTo>
                  <a:cubicBezTo>
                    <a:pt x="139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7" name="Google Shape;1790;p87">
              <a:extLst>
                <a:ext uri="{FF2B5EF4-FFF2-40B4-BE49-F238E27FC236}">
                  <a16:creationId xmlns:a16="http://schemas.microsoft.com/office/drawing/2014/main" id="{F7BFC4F2-2F83-427B-B164-CEF49DABE113}"/>
                </a:ext>
              </a:extLst>
            </p:cNvPr>
            <p:cNvSpPr/>
            <p:nvPr/>
          </p:nvSpPr>
          <p:spPr>
            <a:xfrm>
              <a:off x="4582406" y="2182006"/>
              <a:ext cx="15228" cy="38014"/>
            </a:xfrm>
            <a:custGeom>
              <a:avLst/>
              <a:gdLst/>
              <a:ahLst/>
              <a:cxnLst/>
              <a:rect l="l" t="t" r="r" b="b"/>
              <a:pathLst>
                <a:path w="137" h="342" extrusionOk="0">
                  <a:moveTo>
                    <a:pt x="68" y="0"/>
                  </a:moveTo>
                  <a:cubicBezTo>
                    <a:pt x="34" y="0"/>
                    <a:pt x="0" y="23"/>
                    <a:pt x="0" y="68"/>
                  </a:cubicBezTo>
                  <a:lnTo>
                    <a:pt x="0" y="274"/>
                  </a:lnTo>
                  <a:cubicBezTo>
                    <a:pt x="0" y="319"/>
                    <a:pt x="34" y="341"/>
                    <a:pt x="68" y="341"/>
                  </a:cubicBezTo>
                  <a:cubicBezTo>
                    <a:pt x="102" y="341"/>
                    <a:pt x="136" y="319"/>
                    <a:pt x="136" y="274"/>
                  </a:cubicBezTo>
                  <a:lnTo>
                    <a:pt x="136" y="68"/>
                  </a:lnTo>
                  <a:cubicBezTo>
                    <a:pt x="136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8" name="Google Shape;1791;p87">
              <a:extLst>
                <a:ext uri="{FF2B5EF4-FFF2-40B4-BE49-F238E27FC236}">
                  <a16:creationId xmlns:a16="http://schemas.microsoft.com/office/drawing/2014/main" id="{467CC7DB-6AF6-493F-ACF0-1B0B83314BD3}"/>
                </a:ext>
              </a:extLst>
            </p:cNvPr>
            <p:cNvSpPr/>
            <p:nvPr/>
          </p:nvSpPr>
          <p:spPr>
            <a:xfrm>
              <a:off x="4631203" y="2193678"/>
              <a:ext cx="25121" cy="38014"/>
            </a:xfrm>
            <a:custGeom>
              <a:avLst/>
              <a:gdLst/>
              <a:ahLst/>
              <a:cxnLst/>
              <a:rect l="l" t="t" r="r" b="b"/>
              <a:pathLst>
                <a:path w="226" h="342" extrusionOk="0">
                  <a:moveTo>
                    <a:pt x="158" y="1"/>
                  </a:moveTo>
                  <a:cubicBezTo>
                    <a:pt x="123" y="1"/>
                    <a:pt x="85" y="23"/>
                    <a:pt x="81" y="66"/>
                  </a:cubicBezTo>
                  <a:cubicBezTo>
                    <a:pt x="73" y="126"/>
                    <a:pt x="57" y="183"/>
                    <a:pt x="30" y="236"/>
                  </a:cubicBezTo>
                  <a:cubicBezTo>
                    <a:pt x="1" y="291"/>
                    <a:pt x="48" y="341"/>
                    <a:pt x="95" y="341"/>
                  </a:cubicBezTo>
                  <a:cubicBezTo>
                    <a:pt x="116" y="341"/>
                    <a:pt x="137" y="331"/>
                    <a:pt x="150" y="306"/>
                  </a:cubicBezTo>
                  <a:cubicBezTo>
                    <a:pt x="187" y="229"/>
                    <a:pt x="210" y="152"/>
                    <a:pt x="220" y="66"/>
                  </a:cubicBezTo>
                  <a:cubicBezTo>
                    <a:pt x="225" y="23"/>
                    <a:pt x="193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9" name="Google Shape;1792;p87">
              <a:extLst>
                <a:ext uri="{FF2B5EF4-FFF2-40B4-BE49-F238E27FC236}">
                  <a16:creationId xmlns:a16="http://schemas.microsoft.com/office/drawing/2014/main" id="{61387B04-FA12-4624-9634-930E615D5028}"/>
                </a:ext>
              </a:extLst>
            </p:cNvPr>
            <p:cNvSpPr/>
            <p:nvPr/>
          </p:nvSpPr>
          <p:spPr>
            <a:xfrm>
              <a:off x="4671886" y="2242030"/>
              <a:ext cx="38015" cy="38014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250" y="0"/>
                  </a:moveTo>
                  <a:cubicBezTo>
                    <a:pt x="238" y="0"/>
                    <a:pt x="226" y="4"/>
                    <a:pt x="214" y="14"/>
                  </a:cubicBezTo>
                  <a:cubicBezTo>
                    <a:pt x="124" y="80"/>
                    <a:pt x="64" y="157"/>
                    <a:pt x="20" y="260"/>
                  </a:cubicBezTo>
                  <a:cubicBezTo>
                    <a:pt x="0" y="309"/>
                    <a:pt x="42" y="341"/>
                    <a:pt x="85" y="341"/>
                  </a:cubicBezTo>
                  <a:cubicBezTo>
                    <a:pt x="112" y="341"/>
                    <a:pt x="141" y="328"/>
                    <a:pt x="154" y="297"/>
                  </a:cubicBezTo>
                  <a:cubicBezTo>
                    <a:pt x="180" y="230"/>
                    <a:pt x="227" y="174"/>
                    <a:pt x="283" y="134"/>
                  </a:cubicBezTo>
                  <a:cubicBezTo>
                    <a:pt x="341" y="90"/>
                    <a:pt x="304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0" name="Google Shape;1793;p87">
              <a:extLst>
                <a:ext uri="{FF2B5EF4-FFF2-40B4-BE49-F238E27FC236}">
                  <a16:creationId xmlns:a16="http://schemas.microsoft.com/office/drawing/2014/main" id="{90FBAF12-602D-4C64-95F2-4A070E5790B4}"/>
                </a:ext>
              </a:extLst>
            </p:cNvPr>
            <p:cNvSpPr/>
            <p:nvPr/>
          </p:nvSpPr>
          <p:spPr>
            <a:xfrm>
              <a:off x="4589409" y="2303166"/>
              <a:ext cx="28011" cy="43572"/>
            </a:xfrm>
            <a:custGeom>
              <a:avLst/>
              <a:gdLst/>
              <a:ahLst/>
              <a:cxnLst/>
              <a:rect l="l" t="t" r="r" b="b"/>
              <a:pathLst>
                <a:path w="252" h="392" extrusionOk="0">
                  <a:moveTo>
                    <a:pt x="167" y="0"/>
                  </a:moveTo>
                  <a:cubicBezTo>
                    <a:pt x="139" y="0"/>
                    <a:pt x="111" y="15"/>
                    <a:pt x="100" y="49"/>
                  </a:cubicBezTo>
                  <a:cubicBezTo>
                    <a:pt x="73" y="136"/>
                    <a:pt x="44" y="219"/>
                    <a:pt x="17" y="306"/>
                  </a:cubicBezTo>
                  <a:cubicBezTo>
                    <a:pt x="1" y="358"/>
                    <a:pt x="43" y="392"/>
                    <a:pt x="84" y="392"/>
                  </a:cubicBezTo>
                  <a:cubicBezTo>
                    <a:pt x="112" y="392"/>
                    <a:pt x="139" y="377"/>
                    <a:pt x="150" y="342"/>
                  </a:cubicBezTo>
                  <a:lnTo>
                    <a:pt x="233" y="86"/>
                  </a:lnTo>
                  <a:cubicBezTo>
                    <a:pt x="251" y="34"/>
                    <a:pt x="209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1" name="Google Shape;1794;p87">
              <a:extLst>
                <a:ext uri="{FF2B5EF4-FFF2-40B4-BE49-F238E27FC236}">
                  <a16:creationId xmlns:a16="http://schemas.microsoft.com/office/drawing/2014/main" id="{C138C601-070E-4121-A6A6-5C3E98E8C7B6}"/>
                </a:ext>
              </a:extLst>
            </p:cNvPr>
            <p:cNvSpPr/>
            <p:nvPr/>
          </p:nvSpPr>
          <p:spPr>
            <a:xfrm>
              <a:off x="4545280" y="2268485"/>
              <a:ext cx="24565" cy="43905"/>
            </a:xfrm>
            <a:custGeom>
              <a:avLst/>
              <a:gdLst/>
              <a:ahLst/>
              <a:cxnLst/>
              <a:rect l="l" t="t" r="r" b="b"/>
              <a:pathLst>
                <a:path w="221" h="395" extrusionOk="0">
                  <a:moveTo>
                    <a:pt x="136" y="0"/>
                  </a:moveTo>
                  <a:cubicBezTo>
                    <a:pt x="102" y="0"/>
                    <a:pt x="70" y="22"/>
                    <a:pt x="75" y="65"/>
                  </a:cubicBezTo>
                  <a:cubicBezTo>
                    <a:pt x="81" y="149"/>
                    <a:pt x="68" y="218"/>
                    <a:pt x="31" y="292"/>
                  </a:cubicBezTo>
                  <a:cubicBezTo>
                    <a:pt x="1" y="345"/>
                    <a:pt x="49" y="395"/>
                    <a:pt x="96" y="395"/>
                  </a:cubicBezTo>
                  <a:cubicBezTo>
                    <a:pt x="117" y="395"/>
                    <a:pt x="137" y="385"/>
                    <a:pt x="151" y="361"/>
                  </a:cubicBezTo>
                  <a:cubicBezTo>
                    <a:pt x="198" y="269"/>
                    <a:pt x="221" y="172"/>
                    <a:pt x="211" y="65"/>
                  </a:cubicBezTo>
                  <a:cubicBezTo>
                    <a:pt x="207" y="22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2" name="Google Shape;1795;p87">
              <a:extLst>
                <a:ext uri="{FF2B5EF4-FFF2-40B4-BE49-F238E27FC236}">
                  <a16:creationId xmlns:a16="http://schemas.microsoft.com/office/drawing/2014/main" id="{D9D9242C-DB45-4CDE-A25D-085A3A4172E3}"/>
                </a:ext>
              </a:extLst>
            </p:cNvPr>
            <p:cNvSpPr/>
            <p:nvPr/>
          </p:nvSpPr>
          <p:spPr>
            <a:xfrm>
              <a:off x="5121735" y="2245365"/>
              <a:ext cx="26900" cy="37903"/>
            </a:xfrm>
            <a:custGeom>
              <a:avLst/>
              <a:gdLst/>
              <a:ahLst/>
              <a:cxnLst/>
              <a:rect l="l" t="t" r="r" b="b"/>
              <a:pathLst>
                <a:path w="242" h="341" extrusionOk="0">
                  <a:moveTo>
                    <a:pt x="158" y="0"/>
                  </a:moveTo>
                  <a:cubicBezTo>
                    <a:pt x="130" y="0"/>
                    <a:pt x="102" y="14"/>
                    <a:pt x="90" y="47"/>
                  </a:cubicBezTo>
                  <a:cubicBezTo>
                    <a:pt x="67" y="117"/>
                    <a:pt x="41" y="187"/>
                    <a:pt x="17" y="257"/>
                  </a:cubicBezTo>
                  <a:cubicBezTo>
                    <a:pt x="1" y="307"/>
                    <a:pt x="43" y="340"/>
                    <a:pt x="85" y="340"/>
                  </a:cubicBezTo>
                  <a:cubicBezTo>
                    <a:pt x="113" y="340"/>
                    <a:pt x="140" y="326"/>
                    <a:pt x="150" y="293"/>
                  </a:cubicBezTo>
                  <a:cubicBezTo>
                    <a:pt x="177" y="223"/>
                    <a:pt x="201" y="153"/>
                    <a:pt x="224" y="84"/>
                  </a:cubicBezTo>
                  <a:cubicBezTo>
                    <a:pt x="242" y="33"/>
                    <a:pt x="20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3" name="Google Shape;1796;p87">
              <a:extLst>
                <a:ext uri="{FF2B5EF4-FFF2-40B4-BE49-F238E27FC236}">
                  <a16:creationId xmlns:a16="http://schemas.microsoft.com/office/drawing/2014/main" id="{C04C78FB-1A1C-4E37-AE0C-839F7CE05DFD}"/>
                </a:ext>
              </a:extLst>
            </p:cNvPr>
            <p:cNvSpPr/>
            <p:nvPr/>
          </p:nvSpPr>
          <p:spPr>
            <a:xfrm>
              <a:off x="5154081" y="2150549"/>
              <a:ext cx="20341" cy="40571"/>
            </a:xfrm>
            <a:custGeom>
              <a:avLst/>
              <a:gdLst/>
              <a:ahLst/>
              <a:cxnLst/>
              <a:rect l="l" t="t" r="r" b="b"/>
              <a:pathLst>
                <a:path w="183" h="365" extrusionOk="0">
                  <a:moveTo>
                    <a:pt x="116" y="1"/>
                  </a:moveTo>
                  <a:cubicBezTo>
                    <a:pt x="82" y="1"/>
                    <a:pt x="44" y="23"/>
                    <a:pt x="39" y="68"/>
                  </a:cubicBezTo>
                  <a:cubicBezTo>
                    <a:pt x="29" y="144"/>
                    <a:pt x="16" y="221"/>
                    <a:pt x="5" y="298"/>
                  </a:cubicBezTo>
                  <a:cubicBezTo>
                    <a:pt x="1" y="342"/>
                    <a:pt x="33" y="365"/>
                    <a:pt x="68" y="365"/>
                  </a:cubicBezTo>
                  <a:cubicBezTo>
                    <a:pt x="103" y="365"/>
                    <a:pt x="140" y="342"/>
                    <a:pt x="145" y="298"/>
                  </a:cubicBezTo>
                  <a:cubicBezTo>
                    <a:pt x="156" y="221"/>
                    <a:pt x="165" y="144"/>
                    <a:pt x="176" y="68"/>
                  </a:cubicBezTo>
                  <a:cubicBezTo>
                    <a:pt x="182" y="23"/>
                    <a:pt x="151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4" name="Google Shape;1797;p87">
              <a:extLst>
                <a:ext uri="{FF2B5EF4-FFF2-40B4-BE49-F238E27FC236}">
                  <a16:creationId xmlns:a16="http://schemas.microsoft.com/office/drawing/2014/main" id="{9127D7A1-5539-49E5-B0F4-EBCE702C3BFD}"/>
                </a:ext>
              </a:extLst>
            </p:cNvPr>
            <p:cNvSpPr/>
            <p:nvPr/>
          </p:nvSpPr>
          <p:spPr>
            <a:xfrm>
              <a:off x="5092279" y="2176448"/>
              <a:ext cx="30679" cy="40348"/>
            </a:xfrm>
            <a:custGeom>
              <a:avLst/>
              <a:gdLst/>
              <a:ahLst/>
              <a:cxnLst/>
              <a:rect l="l" t="t" r="r" b="b"/>
              <a:pathLst>
                <a:path w="276" h="363" extrusionOk="0">
                  <a:moveTo>
                    <a:pt x="191" y="0"/>
                  </a:moveTo>
                  <a:cubicBezTo>
                    <a:pt x="163" y="0"/>
                    <a:pt x="135" y="14"/>
                    <a:pt x="122" y="45"/>
                  </a:cubicBezTo>
                  <a:cubicBezTo>
                    <a:pt x="89" y="125"/>
                    <a:pt x="56" y="201"/>
                    <a:pt x="22" y="281"/>
                  </a:cubicBezTo>
                  <a:cubicBezTo>
                    <a:pt x="0" y="330"/>
                    <a:pt x="42" y="362"/>
                    <a:pt x="86" y="362"/>
                  </a:cubicBezTo>
                  <a:cubicBezTo>
                    <a:pt x="114" y="362"/>
                    <a:pt x="143" y="349"/>
                    <a:pt x="156" y="318"/>
                  </a:cubicBezTo>
                  <a:cubicBezTo>
                    <a:pt x="189" y="238"/>
                    <a:pt x="222" y="161"/>
                    <a:pt x="255" y="81"/>
                  </a:cubicBezTo>
                  <a:cubicBezTo>
                    <a:pt x="276" y="33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5" name="Google Shape;1798;p87">
              <a:extLst>
                <a:ext uri="{FF2B5EF4-FFF2-40B4-BE49-F238E27FC236}">
                  <a16:creationId xmlns:a16="http://schemas.microsoft.com/office/drawing/2014/main" id="{770FCAD9-BEF8-4B17-82F4-CF8A69BC5B69}"/>
                </a:ext>
              </a:extLst>
            </p:cNvPr>
            <p:cNvSpPr/>
            <p:nvPr/>
          </p:nvSpPr>
          <p:spPr>
            <a:xfrm>
              <a:off x="4204142" y="1923236"/>
              <a:ext cx="27233" cy="43683"/>
            </a:xfrm>
            <a:custGeom>
              <a:avLst/>
              <a:gdLst/>
              <a:ahLst/>
              <a:cxnLst/>
              <a:rect l="l" t="t" r="r" b="b"/>
              <a:pathLst>
                <a:path w="245" h="393" extrusionOk="0">
                  <a:moveTo>
                    <a:pt x="160" y="0"/>
                  </a:moveTo>
                  <a:cubicBezTo>
                    <a:pt x="133" y="0"/>
                    <a:pt x="105" y="15"/>
                    <a:pt x="95" y="49"/>
                  </a:cubicBezTo>
                  <a:cubicBezTo>
                    <a:pt x="69" y="136"/>
                    <a:pt x="41" y="223"/>
                    <a:pt x="15" y="309"/>
                  </a:cubicBezTo>
                  <a:cubicBezTo>
                    <a:pt x="1" y="359"/>
                    <a:pt x="44" y="393"/>
                    <a:pt x="86" y="393"/>
                  </a:cubicBezTo>
                  <a:cubicBezTo>
                    <a:pt x="114" y="393"/>
                    <a:pt x="141" y="379"/>
                    <a:pt x="152" y="346"/>
                  </a:cubicBezTo>
                  <a:cubicBezTo>
                    <a:pt x="175" y="260"/>
                    <a:pt x="201" y="172"/>
                    <a:pt x="228" y="86"/>
                  </a:cubicBezTo>
                  <a:cubicBezTo>
                    <a:pt x="244" y="34"/>
                    <a:pt x="202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6" name="Google Shape;1799;p87">
              <a:extLst>
                <a:ext uri="{FF2B5EF4-FFF2-40B4-BE49-F238E27FC236}">
                  <a16:creationId xmlns:a16="http://schemas.microsoft.com/office/drawing/2014/main" id="{23860EAE-113F-4D8D-BE8A-C9A4D8CC6E2D}"/>
                </a:ext>
              </a:extLst>
            </p:cNvPr>
            <p:cNvSpPr/>
            <p:nvPr/>
          </p:nvSpPr>
          <p:spPr>
            <a:xfrm>
              <a:off x="4244491" y="1943022"/>
              <a:ext cx="20341" cy="38236"/>
            </a:xfrm>
            <a:custGeom>
              <a:avLst/>
              <a:gdLst/>
              <a:ahLst/>
              <a:cxnLst/>
              <a:rect l="l" t="t" r="r" b="b"/>
              <a:pathLst>
                <a:path w="183" h="344" extrusionOk="0">
                  <a:moveTo>
                    <a:pt x="97" y="1"/>
                  </a:moveTo>
                  <a:cubicBezTo>
                    <a:pt x="71" y="1"/>
                    <a:pt x="46" y="16"/>
                    <a:pt x="41" y="51"/>
                  </a:cubicBezTo>
                  <a:cubicBezTo>
                    <a:pt x="28" y="121"/>
                    <a:pt x="18" y="188"/>
                    <a:pt x="8" y="257"/>
                  </a:cubicBezTo>
                  <a:cubicBezTo>
                    <a:pt x="0" y="310"/>
                    <a:pt x="45" y="344"/>
                    <a:pt x="85" y="344"/>
                  </a:cubicBezTo>
                  <a:cubicBezTo>
                    <a:pt x="111" y="344"/>
                    <a:pt x="136" y="329"/>
                    <a:pt x="141" y="294"/>
                  </a:cubicBezTo>
                  <a:cubicBezTo>
                    <a:pt x="151" y="224"/>
                    <a:pt x="165" y="157"/>
                    <a:pt x="174" y="88"/>
                  </a:cubicBezTo>
                  <a:cubicBezTo>
                    <a:pt x="183" y="36"/>
                    <a:pt x="137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7" name="Google Shape;1800;p87">
              <a:extLst>
                <a:ext uri="{FF2B5EF4-FFF2-40B4-BE49-F238E27FC236}">
                  <a16:creationId xmlns:a16="http://schemas.microsoft.com/office/drawing/2014/main" id="{059AD7C9-D3EE-4CE9-817E-C61E7E1BCB7A}"/>
                </a:ext>
              </a:extLst>
            </p:cNvPr>
            <p:cNvSpPr/>
            <p:nvPr/>
          </p:nvSpPr>
          <p:spPr>
            <a:xfrm>
              <a:off x="4665217" y="2809479"/>
              <a:ext cx="33902" cy="55243"/>
            </a:xfrm>
            <a:custGeom>
              <a:avLst/>
              <a:gdLst/>
              <a:ahLst/>
              <a:cxnLst/>
              <a:rect l="l" t="t" r="r" b="b"/>
              <a:pathLst>
                <a:path w="305" h="497" extrusionOk="0">
                  <a:moveTo>
                    <a:pt x="237" y="0"/>
                  </a:moveTo>
                  <a:cubicBezTo>
                    <a:pt x="202" y="0"/>
                    <a:pt x="167" y="23"/>
                    <a:pt x="164" y="67"/>
                  </a:cubicBezTo>
                  <a:cubicBezTo>
                    <a:pt x="160" y="181"/>
                    <a:pt x="117" y="287"/>
                    <a:pt x="44" y="374"/>
                  </a:cubicBezTo>
                  <a:cubicBezTo>
                    <a:pt x="0" y="427"/>
                    <a:pt x="47" y="496"/>
                    <a:pt x="98" y="496"/>
                  </a:cubicBezTo>
                  <a:cubicBezTo>
                    <a:pt x="113" y="496"/>
                    <a:pt x="129" y="489"/>
                    <a:pt x="144" y="474"/>
                  </a:cubicBezTo>
                  <a:cubicBezTo>
                    <a:pt x="240" y="354"/>
                    <a:pt x="294" y="221"/>
                    <a:pt x="303" y="67"/>
                  </a:cubicBezTo>
                  <a:cubicBezTo>
                    <a:pt x="305" y="23"/>
                    <a:pt x="272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8" name="Google Shape;1801;p87">
              <a:extLst>
                <a:ext uri="{FF2B5EF4-FFF2-40B4-BE49-F238E27FC236}">
                  <a16:creationId xmlns:a16="http://schemas.microsoft.com/office/drawing/2014/main" id="{B3B59127-6885-46D9-A410-E08A0E996089}"/>
                </a:ext>
              </a:extLst>
            </p:cNvPr>
            <p:cNvSpPr/>
            <p:nvPr/>
          </p:nvSpPr>
          <p:spPr>
            <a:xfrm>
              <a:off x="4698453" y="2832377"/>
              <a:ext cx="20897" cy="46795"/>
            </a:xfrm>
            <a:custGeom>
              <a:avLst/>
              <a:gdLst/>
              <a:ahLst/>
              <a:cxnLst/>
              <a:rect l="l" t="t" r="r" b="b"/>
              <a:pathLst>
                <a:path w="188" h="421" extrusionOk="0">
                  <a:moveTo>
                    <a:pt x="107" y="0"/>
                  </a:moveTo>
                  <a:cubicBezTo>
                    <a:pt x="73" y="0"/>
                    <a:pt x="39" y="23"/>
                    <a:pt x="41" y="68"/>
                  </a:cubicBezTo>
                  <a:cubicBezTo>
                    <a:pt x="47" y="158"/>
                    <a:pt x="38" y="244"/>
                    <a:pt x="15" y="334"/>
                  </a:cubicBezTo>
                  <a:cubicBezTo>
                    <a:pt x="0" y="386"/>
                    <a:pt x="43" y="420"/>
                    <a:pt x="84" y="420"/>
                  </a:cubicBezTo>
                  <a:cubicBezTo>
                    <a:pt x="111" y="420"/>
                    <a:pt x="138" y="405"/>
                    <a:pt x="147" y="371"/>
                  </a:cubicBezTo>
                  <a:cubicBezTo>
                    <a:pt x="174" y="271"/>
                    <a:pt x="187" y="171"/>
                    <a:pt x="181" y="68"/>
                  </a:cubicBezTo>
                  <a:cubicBezTo>
                    <a:pt x="178" y="23"/>
                    <a:pt x="142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9" name="Google Shape;1802;p87">
              <a:extLst>
                <a:ext uri="{FF2B5EF4-FFF2-40B4-BE49-F238E27FC236}">
                  <a16:creationId xmlns:a16="http://schemas.microsoft.com/office/drawing/2014/main" id="{9219E1B5-6E6B-4053-ADD2-AD25197A9CC7}"/>
                </a:ext>
              </a:extLst>
            </p:cNvPr>
            <p:cNvSpPr/>
            <p:nvPr/>
          </p:nvSpPr>
          <p:spPr>
            <a:xfrm>
              <a:off x="4727353" y="2863278"/>
              <a:ext cx="39571" cy="47240"/>
            </a:xfrm>
            <a:custGeom>
              <a:avLst/>
              <a:gdLst/>
              <a:ahLst/>
              <a:cxnLst/>
              <a:rect l="l" t="t" r="r" b="b"/>
              <a:pathLst>
                <a:path w="356" h="425" extrusionOk="0">
                  <a:moveTo>
                    <a:pt x="258" y="0"/>
                  </a:moveTo>
                  <a:cubicBezTo>
                    <a:pt x="243" y="0"/>
                    <a:pt x="227" y="7"/>
                    <a:pt x="214" y="23"/>
                  </a:cubicBezTo>
                  <a:cubicBezTo>
                    <a:pt x="130" y="119"/>
                    <a:pt x="67" y="225"/>
                    <a:pt x="21" y="342"/>
                  </a:cubicBezTo>
                  <a:cubicBezTo>
                    <a:pt x="0" y="392"/>
                    <a:pt x="41" y="424"/>
                    <a:pt x="84" y="424"/>
                  </a:cubicBezTo>
                  <a:cubicBezTo>
                    <a:pt x="112" y="424"/>
                    <a:pt x="141" y="410"/>
                    <a:pt x="154" y="379"/>
                  </a:cubicBezTo>
                  <a:cubicBezTo>
                    <a:pt x="194" y="285"/>
                    <a:pt x="247" y="199"/>
                    <a:pt x="310" y="122"/>
                  </a:cubicBezTo>
                  <a:cubicBezTo>
                    <a:pt x="356" y="6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0" name="Google Shape;1803;p87">
              <a:extLst>
                <a:ext uri="{FF2B5EF4-FFF2-40B4-BE49-F238E27FC236}">
                  <a16:creationId xmlns:a16="http://schemas.microsoft.com/office/drawing/2014/main" id="{119D3483-F613-4F7D-A0D9-B46C56D59370}"/>
                </a:ext>
              </a:extLst>
            </p:cNvPr>
            <p:cNvSpPr/>
            <p:nvPr/>
          </p:nvSpPr>
          <p:spPr>
            <a:xfrm>
              <a:off x="4069976" y="2740229"/>
              <a:ext cx="15339" cy="35235"/>
            </a:xfrm>
            <a:custGeom>
              <a:avLst/>
              <a:gdLst/>
              <a:ahLst/>
              <a:cxnLst/>
              <a:rect l="l" t="t" r="r" b="b"/>
              <a:pathLst>
                <a:path w="138" h="317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251"/>
                  </a:lnTo>
                  <a:cubicBezTo>
                    <a:pt x="1" y="294"/>
                    <a:pt x="35" y="316"/>
                    <a:pt x="69" y="316"/>
                  </a:cubicBezTo>
                  <a:cubicBezTo>
                    <a:pt x="103" y="316"/>
                    <a:pt x="137" y="294"/>
                    <a:pt x="137" y="251"/>
                  </a:cubicBezTo>
                  <a:lnTo>
                    <a:pt x="137" y="68"/>
                  </a:lnTo>
                  <a:cubicBezTo>
                    <a:pt x="137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1" name="Google Shape;1804;p87">
              <a:extLst>
                <a:ext uri="{FF2B5EF4-FFF2-40B4-BE49-F238E27FC236}">
                  <a16:creationId xmlns:a16="http://schemas.microsoft.com/office/drawing/2014/main" id="{A337FB2F-7312-485A-8A02-97DF5C761F56}"/>
                </a:ext>
              </a:extLst>
            </p:cNvPr>
            <p:cNvSpPr/>
            <p:nvPr/>
          </p:nvSpPr>
          <p:spPr>
            <a:xfrm>
              <a:off x="4105991" y="2694099"/>
              <a:ext cx="20675" cy="38236"/>
            </a:xfrm>
            <a:custGeom>
              <a:avLst/>
              <a:gdLst/>
              <a:ahLst/>
              <a:cxnLst/>
              <a:rect l="l" t="t" r="r" b="b"/>
              <a:pathLst>
                <a:path w="186" h="344" extrusionOk="0">
                  <a:moveTo>
                    <a:pt x="116" y="1"/>
                  </a:moveTo>
                  <a:cubicBezTo>
                    <a:pt x="76" y="1"/>
                    <a:pt x="31" y="35"/>
                    <a:pt x="39" y="87"/>
                  </a:cubicBezTo>
                  <a:cubicBezTo>
                    <a:pt x="49" y="147"/>
                    <a:pt x="39" y="203"/>
                    <a:pt x="19" y="260"/>
                  </a:cubicBezTo>
                  <a:cubicBezTo>
                    <a:pt x="1" y="310"/>
                    <a:pt x="43" y="344"/>
                    <a:pt x="85" y="344"/>
                  </a:cubicBezTo>
                  <a:cubicBezTo>
                    <a:pt x="113" y="344"/>
                    <a:pt x="141" y="330"/>
                    <a:pt x="153" y="297"/>
                  </a:cubicBezTo>
                  <a:cubicBezTo>
                    <a:pt x="182" y="214"/>
                    <a:pt x="186" y="137"/>
                    <a:pt x="173" y="50"/>
                  </a:cubicBezTo>
                  <a:cubicBezTo>
                    <a:pt x="167" y="16"/>
                    <a:pt x="143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2" name="Google Shape;1805;p87">
              <a:extLst>
                <a:ext uri="{FF2B5EF4-FFF2-40B4-BE49-F238E27FC236}">
                  <a16:creationId xmlns:a16="http://schemas.microsoft.com/office/drawing/2014/main" id="{A438C6BE-D996-4BFC-9A9C-47E2412F5190}"/>
                </a:ext>
              </a:extLst>
            </p:cNvPr>
            <p:cNvSpPr/>
            <p:nvPr/>
          </p:nvSpPr>
          <p:spPr>
            <a:xfrm>
              <a:off x="3333456" y="3491529"/>
              <a:ext cx="15228" cy="52131"/>
            </a:xfrm>
            <a:custGeom>
              <a:avLst/>
              <a:gdLst/>
              <a:ahLst/>
              <a:cxnLst/>
              <a:rect l="l" t="t" r="r" b="b"/>
              <a:pathLst>
                <a:path w="137" h="469" extrusionOk="0">
                  <a:moveTo>
                    <a:pt x="68" y="0"/>
                  </a:moveTo>
                  <a:cubicBezTo>
                    <a:pt x="34" y="0"/>
                    <a:pt x="0" y="22"/>
                    <a:pt x="0" y="65"/>
                  </a:cubicBezTo>
                  <a:lnTo>
                    <a:pt x="0" y="401"/>
                  </a:lnTo>
                  <a:cubicBezTo>
                    <a:pt x="0" y="446"/>
                    <a:pt x="34" y="469"/>
                    <a:pt x="68" y="469"/>
                  </a:cubicBezTo>
                  <a:cubicBezTo>
                    <a:pt x="103" y="469"/>
                    <a:pt x="137" y="446"/>
                    <a:pt x="137" y="401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3" name="Google Shape;1806;p87">
              <a:extLst>
                <a:ext uri="{FF2B5EF4-FFF2-40B4-BE49-F238E27FC236}">
                  <a16:creationId xmlns:a16="http://schemas.microsoft.com/office/drawing/2014/main" id="{74EA41E8-C8E6-433C-B79C-DE6529DA2263}"/>
                </a:ext>
              </a:extLst>
            </p:cNvPr>
            <p:cNvSpPr/>
            <p:nvPr/>
          </p:nvSpPr>
          <p:spPr>
            <a:xfrm>
              <a:off x="3370805" y="3543327"/>
              <a:ext cx="15339" cy="29233"/>
            </a:xfrm>
            <a:custGeom>
              <a:avLst/>
              <a:gdLst/>
              <a:ahLst/>
              <a:cxnLst/>
              <a:rect l="l" t="t" r="r" b="b"/>
              <a:pathLst>
                <a:path w="138" h="263" extrusionOk="0">
                  <a:moveTo>
                    <a:pt x="69" y="0"/>
                  </a:moveTo>
                  <a:cubicBezTo>
                    <a:pt x="35" y="0"/>
                    <a:pt x="0" y="22"/>
                    <a:pt x="0" y="65"/>
                  </a:cubicBezTo>
                  <a:lnTo>
                    <a:pt x="0" y="195"/>
                  </a:lnTo>
                  <a:cubicBezTo>
                    <a:pt x="0" y="240"/>
                    <a:pt x="35" y="263"/>
                    <a:pt x="69" y="263"/>
                  </a:cubicBezTo>
                  <a:cubicBezTo>
                    <a:pt x="103" y="263"/>
                    <a:pt x="137" y="240"/>
                    <a:pt x="137" y="195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4" name="Google Shape;1807;p87">
              <a:extLst>
                <a:ext uri="{FF2B5EF4-FFF2-40B4-BE49-F238E27FC236}">
                  <a16:creationId xmlns:a16="http://schemas.microsoft.com/office/drawing/2014/main" id="{A18C44A9-A4AC-4042-9E22-6AE0D2AAB959}"/>
                </a:ext>
              </a:extLst>
            </p:cNvPr>
            <p:cNvSpPr/>
            <p:nvPr/>
          </p:nvSpPr>
          <p:spPr>
            <a:xfrm>
              <a:off x="3425160" y="3427948"/>
              <a:ext cx="15673" cy="66914"/>
            </a:xfrm>
            <a:custGeom>
              <a:avLst/>
              <a:gdLst/>
              <a:ahLst/>
              <a:cxnLst/>
              <a:rect l="l" t="t" r="r" b="b"/>
              <a:pathLst>
                <a:path w="141" h="602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534"/>
                  </a:lnTo>
                  <a:cubicBezTo>
                    <a:pt x="0" y="579"/>
                    <a:pt x="35" y="602"/>
                    <a:pt x="70" y="602"/>
                  </a:cubicBezTo>
                  <a:cubicBezTo>
                    <a:pt x="105" y="602"/>
                    <a:pt x="140" y="579"/>
                    <a:pt x="140" y="534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5" name="Google Shape;1808;p87">
              <a:extLst>
                <a:ext uri="{FF2B5EF4-FFF2-40B4-BE49-F238E27FC236}">
                  <a16:creationId xmlns:a16="http://schemas.microsoft.com/office/drawing/2014/main" id="{F080F674-226A-4A14-808B-640268F6F746}"/>
                </a:ext>
              </a:extLst>
            </p:cNvPr>
            <p:cNvSpPr/>
            <p:nvPr/>
          </p:nvSpPr>
          <p:spPr>
            <a:xfrm>
              <a:off x="3813984" y="3830997"/>
              <a:ext cx="15228" cy="26454"/>
            </a:xfrm>
            <a:custGeom>
              <a:avLst/>
              <a:gdLst/>
              <a:ahLst/>
              <a:cxnLst/>
              <a:rect l="l" t="t" r="r" b="b"/>
              <a:pathLst>
                <a:path w="137" h="238" extrusionOk="0">
                  <a:moveTo>
                    <a:pt x="67" y="0"/>
                  </a:moveTo>
                  <a:cubicBezTo>
                    <a:pt x="34" y="0"/>
                    <a:pt x="0" y="22"/>
                    <a:pt x="0" y="66"/>
                  </a:cubicBezTo>
                  <a:lnTo>
                    <a:pt x="0" y="170"/>
                  </a:lnTo>
                  <a:cubicBezTo>
                    <a:pt x="0" y="215"/>
                    <a:pt x="34" y="237"/>
                    <a:pt x="68" y="237"/>
                  </a:cubicBezTo>
                  <a:cubicBezTo>
                    <a:pt x="102" y="237"/>
                    <a:pt x="137" y="215"/>
                    <a:pt x="137" y="170"/>
                  </a:cubicBezTo>
                  <a:lnTo>
                    <a:pt x="137" y="66"/>
                  </a:lnTo>
                  <a:cubicBezTo>
                    <a:pt x="137" y="23"/>
                    <a:pt x="102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6" name="Google Shape;1809;p87">
              <a:extLst>
                <a:ext uri="{FF2B5EF4-FFF2-40B4-BE49-F238E27FC236}">
                  <a16:creationId xmlns:a16="http://schemas.microsoft.com/office/drawing/2014/main" id="{329DDBC4-94CF-4273-97BC-21444EC66A6B}"/>
                </a:ext>
              </a:extLst>
            </p:cNvPr>
            <p:cNvSpPr/>
            <p:nvPr/>
          </p:nvSpPr>
          <p:spPr>
            <a:xfrm>
              <a:off x="3856890" y="3776309"/>
              <a:ext cx="15673" cy="38014"/>
            </a:xfrm>
            <a:custGeom>
              <a:avLst/>
              <a:gdLst/>
              <a:ahLst/>
              <a:cxnLst/>
              <a:rect l="l" t="t" r="r" b="b"/>
              <a:pathLst>
                <a:path w="141" h="342" extrusionOk="0">
                  <a:moveTo>
                    <a:pt x="71" y="1"/>
                  </a:moveTo>
                  <a:cubicBezTo>
                    <a:pt x="36" y="1"/>
                    <a:pt x="1" y="23"/>
                    <a:pt x="1" y="66"/>
                  </a:cubicBezTo>
                  <a:lnTo>
                    <a:pt x="1" y="275"/>
                  </a:lnTo>
                  <a:cubicBezTo>
                    <a:pt x="1" y="319"/>
                    <a:pt x="36" y="342"/>
                    <a:pt x="71" y="342"/>
                  </a:cubicBezTo>
                  <a:cubicBezTo>
                    <a:pt x="106" y="342"/>
                    <a:pt x="140" y="320"/>
                    <a:pt x="140" y="275"/>
                  </a:cubicBezTo>
                  <a:lnTo>
                    <a:pt x="140" y="66"/>
                  </a:lnTo>
                  <a:cubicBezTo>
                    <a:pt x="140" y="23"/>
                    <a:pt x="105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7" name="Google Shape;1810;p87">
              <a:extLst>
                <a:ext uri="{FF2B5EF4-FFF2-40B4-BE49-F238E27FC236}">
                  <a16:creationId xmlns:a16="http://schemas.microsoft.com/office/drawing/2014/main" id="{E3E427B5-A894-448C-8B2E-A4199FA00B0C}"/>
                </a:ext>
              </a:extLst>
            </p:cNvPr>
            <p:cNvSpPr/>
            <p:nvPr/>
          </p:nvSpPr>
          <p:spPr>
            <a:xfrm>
              <a:off x="3888681" y="3868457"/>
              <a:ext cx="15339" cy="32234"/>
            </a:xfrm>
            <a:custGeom>
              <a:avLst/>
              <a:gdLst/>
              <a:ahLst/>
              <a:cxnLst/>
              <a:rect l="l" t="t" r="r" b="b"/>
              <a:pathLst>
                <a:path w="138" h="290" extrusionOk="0">
                  <a:moveTo>
                    <a:pt x="69" y="1"/>
                  </a:moveTo>
                  <a:cubicBezTo>
                    <a:pt x="35" y="1"/>
                    <a:pt x="1" y="22"/>
                    <a:pt x="1" y="66"/>
                  </a:cubicBezTo>
                  <a:lnTo>
                    <a:pt x="1" y="222"/>
                  </a:lnTo>
                  <a:cubicBezTo>
                    <a:pt x="1" y="267"/>
                    <a:pt x="35" y="290"/>
                    <a:pt x="69" y="290"/>
                  </a:cubicBezTo>
                  <a:cubicBezTo>
                    <a:pt x="103" y="290"/>
                    <a:pt x="137" y="267"/>
                    <a:pt x="137" y="222"/>
                  </a:cubicBezTo>
                  <a:lnTo>
                    <a:pt x="137" y="66"/>
                  </a:lnTo>
                  <a:cubicBezTo>
                    <a:pt x="137" y="22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8" name="Google Shape;1811;p87">
              <a:extLst>
                <a:ext uri="{FF2B5EF4-FFF2-40B4-BE49-F238E27FC236}">
                  <a16:creationId xmlns:a16="http://schemas.microsoft.com/office/drawing/2014/main" id="{73657F4B-76D9-45A6-8E5F-FA8C82770762}"/>
                </a:ext>
              </a:extLst>
            </p:cNvPr>
            <p:cNvSpPr/>
            <p:nvPr/>
          </p:nvSpPr>
          <p:spPr>
            <a:xfrm>
              <a:off x="4225373" y="3678381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0" y="1"/>
                  </a:moveTo>
                  <a:cubicBezTo>
                    <a:pt x="35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5" y="342"/>
                    <a:pt x="70" y="342"/>
                  </a:cubicBezTo>
                  <a:cubicBezTo>
                    <a:pt x="105" y="342"/>
                    <a:pt x="140" y="320"/>
                    <a:pt x="140" y="275"/>
                  </a:cubicBezTo>
                  <a:lnTo>
                    <a:pt x="140" y="69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9" name="Google Shape;1812;p87">
              <a:extLst>
                <a:ext uri="{FF2B5EF4-FFF2-40B4-BE49-F238E27FC236}">
                  <a16:creationId xmlns:a16="http://schemas.microsoft.com/office/drawing/2014/main" id="{A506AB14-4FD5-4839-B624-536D5990A332}"/>
                </a:ext>
              </a:extLst>
            </p:cNvPr>
            <p:cNvSpPr/>
            <p:nvPr/>
          </p:nvSpPr>
          <p:spPr>
            <a:xfrm>
              <a:off x="4251161" y="3689830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1" y="1"/>
                  </a:moveTo>
                  <a:cubicBezTo>
                    <a:pt x="36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6" y="342"/>
                    <a:pt x="71" y="342"/>
                  </a:cubicBezTo>
                  <a:cubicBezTo>
                    <a:pt x="106" y="342"/>
                    <a:pt x="141" y="320"/>
                    <a:pt x="141" y="275"/>
                  </a:cubicBezTo>
                  <a:lnTo>
                    <a:pt x="141" y="69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0" name="Google Shape;1813;p87">
              <a:extLst>
                <a:ext uri="{FF2B5EF4-FFF2-40B4-BE49-F238E27FC236}">
                  <a16:creationId xmlns:a16="http://schemas.microsoft.com/office/drawing/2014/main" id="{1D392A98-C519-4519-94AF-EB1EF6E88C69}"/>
                </a:ext>
              </a:extLst>
            </p:cNvPr>
            <p:cNvSpPr/>
            <p:nvPr/>
          </p:nvSpPr>
          <p:spPr>
            <a:xfrm>
              <a:off x="4498038" y="3042905"/>
              <a:ext cx="357808" cy="242757"/>
            </a:xfrm>
            <a:custGeom>
              <a:avLst/>
              <a:gdLst/>
              <a:ahLst/>
              <a:cxnLst/>
              <a:rect l="l" t="t" r="r" b="b"/>
              <a:pathLst>
                <a:path w="3219" h="2184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3219" y="1"/>
                    <a:pt x="1818" y="730"/>
                    <a:pt x="1434" y="1153"/>
                  </a:cubicBezTo>
                  <a:cubicBezTo>
                    <a:pt x="1159" y="816"/>
                    <a:pt x="509" y="773"/>
                    <a:pt x="187" y="773"/>
                  </a:cubicBezTo>
                  <a:cubicBezTo>
                    <a:pt x="73" y="773"/>
                    <a:pt x="1" y="777"/>
                    <a:pt x="1" y="777"/>
                  </a:cubicBezTo>
                  <a:lnTo>
                    <a:pt x="270" y="1062"/>
                  </a:lnTo>
                  <a:cubicBezTo>
                    <a:pt x="270" y="1062"/>
                    <a:pt x="1291" y="2184"/>
                    <a:pt x="1561" y="2184"/>
                  </a:cubicBezTo>
                  <a:cubicBezTo>
                    <a:pt x="1571" y="2184"/>
                    <a:pt x="1581" y="2184"/>
                    <a:pt x="1588" y="2181"/>
                  </a:cubicBezTo>
                  <a:cubicBezTo>
                    <a:pt x="1811" y="2101"/>
                    <a:pt x="3219" y="1"/>
                    <a:pt x="3219" y="1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1" name="Google Shape;1814;p87">
              <a:extLst>
                <a:ext uri="{FF2B5EF4-FFF2-40B4-BE49-F238E27FC236}">
                  <a16:creationId xmlns:a16="http://schemas.microsoft.com/office/drawing/2014/main" id="{8A7BFD13-14DA-432E-A5DE-57CA9A6140E8}"/>
                </a:ext>
              </a:extLst>
            </p:cNvPr>
            <p:cNvSpPr/>
            <p:nvPr/>
          </p:nvSpPr>
          <p:spPr>
            <a:xfrm>
              <a:off x="4342642" y="3362588"/>
              <a:ext cx="432949" cy="197963"/>
            </a:xfrm>
            <a:custGeom>
              <a:avLst/>
              <a:gdLst/>
              <a:ahLst/>
              <a:cxnLst/>
              <a:rect l="l" t="t" r="r" b="b"/>
              <a:pathLst>
                <a:path w="3895" h="1781" extrusionOk="0">
                  <a:moveTo>
                    <a:pt x="1279" y="0"/>
                  </a:moveTo>
                  <a:cubicBezTo>
                    <a:pt x="1279" y="0"/>
                    <a:pt x="1" y="613"/>
                    <a:pt x="616" y="1382"/>
                  </a:cubicBezTo>
                  <a:cubicBezTo>
                    <a:pt x="849" y="1675"/>
                    <a:pt x="1288" y="1781"/>
                    <a:pt x="1778" y="1781"/>
                  </a:cubicBezTo>
                  <a:cubicBezTo>
                    <a:pt x="2560" y="1781"/>
                    <a:pt x="3471" y="1512"/>
                    <a:pt x="3895" y="1322"/>
                  </a:cubicBezTo>
                  <a:lnTo>
                    <a:pt x="3891" y="1322"/>
                  </a:lnTo>
                  <a:cubicBezTo>
                    <a:pt x="3395" y="1322"/>
                    <a:pt x="1279" y="0"/>
                    <a:pt x="1279" y="0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2" name="Google Shape;1815;p87">
              <a:extLst>
                <a:ext uri="{FF2B5EF4-FFF2-40B4-BE49-F238E27FC236}">
                  <a16:creationId xmlns:a16="http://schemas.microsoft.com/office/drawing/2014/main" id="{B61EE7E6-6AF1-4188-B75B-B80C82B4D0CA}"/>
                </a:ext>
              </a:extLst>
            </p:cNvPr>
            <p:cNvSpPr/>
            <p:nvPr/>
          </p:nvSpPr>
          <p:spPr>
            <a:xfrm>
              <a:off x="3628687" y="2547485"/>
              <a:ext cx="942706" cy="565099"/>
            </a:xfrm>
            <a:custGeom>
              <a:avLst/>
              <a:gdLst/>
              <a:ahLst/>
              <a:cxnLst/>
              <a:rect l="l" t="t" r="r" b="b"/>
              <a:pathLst>
                <a:path w="8481" h="5084" extrusionOk="0">
                  <a:moveTo>
                    <a:pt x="214" y="0"/>
                  </a:moveTo>
                  <a:cubicBezTo>
                    <a:pt x="143" y="0"/>
                    <a:pt x="72" y="5"/>
                    <a:pt x="0" y="15"/>
                  </a:cubicBezTo>
                  <a:cubicBezTo>
                    <a:pt x="0" y="1542"/>
                    <a:pt x="705" y="2734"/>
                    <a:pt x="705" y="2734"/>
                  </a:cubicBezTo>
                  <a:lnTo>
                    <a:pt x="1581" y="4398"/>
                  </a:lnTo>
                  <a:lnTo>
                    <a:pt x="5039" y="5083"/>
                  </a:lnTo>
                  <a:lnTo>
                    <a:pt x="8464" y="4115"/>
                  </a:lnTo>
                  <a:lnTo>
                    <a:pt x="8481" y="3237"/>
                  </a:lnTo>
                  <a:cubicBezTo>
                    <a:pt x="8481" y="3237"/>
                    <a:pt x="7414" y="2627"/>
                    <a:pt x="5771" y="2627"/>
                  </a:cubicBezTo>
                  <a:cubicBezTo>
                    <a:pt x="4949" y="2627"/>
                    <a:pt x="3984" y="2779"/>
                    <a:pt x="2935" y="3237"/>
                  </a:cubicBezTo>
                  <a:cubicBezTo>
                    <a:pt x="3079" y="2561"/>
                    <a:pt x="1824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3" name="Google Shape;1816;p87">
              <a:extLst>
                <a:ext uri="{FF2B5EF4-FFF2-40B4-BE49-F238E27FC236}">
                  <a16:creationId xmlns:a16="http://schemas.microsoft.com/office/drawing/2014/main" id="{977096CC-128A-4DC6-AA25-49D5C88454F8}"/>
                </a:ext>
              </a:extLst>
            </p:cNvPr>
            <p:cNvSpPr/>
            <p:nvPr/>
          </p:nvSpPr>
          <p:spPr>
            <a:xfrm>
              <a:off x="3806870" y="2971543"/>
              <a:ext cx="805540" cy="701595"/>
            </a:xfrm>
            <a:custGeom>
              <a:avLst/>
              <a:gdLst/>
              <a:ahLst/>
              <a:cxnLst/>
              <a:rect l="l" t="t" r="r" b="b"/>
              <a:pathLst>
                <a:path w="7247" h="6312" extrusionOk="0">
                  <a:moveTo>
                    <a:pt x="730" y="1"/>
                  </a:moveTo>
                  <a:cubicBezTo>
                    <a:pt x="693" y="1"/>
                    <a:pt x="660" y="7"/>
                    <a:pt x="627" y="21"/>
                  </a:cubicBezTo>
                  <a:cubicBezTo>
                    <a:pt x="483" y="61"/>
                    <a:pt x="377" y="187"/>
                    <a:pt x="371" y="343"/>
                  </a:cubicBezTo>
                  <a:lnTo>
                    <a:pt x="4" y="5921"/>
                  </a:lnTo>
                  <a:cubicBezTo>
                    <a:pt x="1" y="5961"/>
                    <a:pt x="4" y="5998"/>
                    <a:pt x="15" y="6035"/>
                  </a:cubicBezTo>
                  <a:cubicBezTo>
                    <a:pt x="53" y="6189"/>
                    <a:pt x="196" y="6312"/>
                    <a:pt x="367" y="6312"/>
                  </a:cubicBezTo>
                  <a:cubicBezTo>
                    <a:pt x="376" y="6312"/>
                    <a:pt x="385" y="6312"/>
                    <a:pt x="394" y="6311"/>
                  </a:cubicBezTo>
                  <a:lnTo>
                    <a:pt x="511" y="6305"/>
                  </a:lnTo>
                  <a:lnTo>
                    <a:pt x="5712" y="5941"/>
                  </a:lnTo>
                  <a:cubicBezTo>
                    <a:pt x="5875" y="5932"/>
                    <a:pt x="6008" y="5815"/>
                    <a:pt x="6045" y="5655"/>
                  </a:cubicBezTo>
                  <a:lnTo>
                    <a:pt x="7193" y="446"/>
                  </a:lnTo>
                  <a:cubicBezTo>
                    <a:pt x="7247" y="217"/>
                    <a:pt x="7073" y="1"/>
                    <a:pt x="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4" name="Google Shape;1817;p87">
              <a:extLst>
                <a:ext uri="{FF2B5EF4-FFF2-40B4-BE49-F238E27FC236}">
                  <a16:creationId xmlns:a16="http://schemas.microsoft.com/office/drawing/2014/main" id="{602D5CD6-ABCE-4711-9682-61D21B94C9D8}"/>
                </a:ext>
              </a:extLst>
            </p:cNvPr>
            <p:cNvSpPr/>
            <p:nvPr/>
          </p:nvSpPr>
          <p:spPr>
            <a:xfrm>
              <a:off x="3543541" y="2539038"/>
              <a:ext cx="362699" cy="1112303"/>
            </a:xfrm>
            <a:custGeom>
              <a:avLst/>
              <a:gdLst/>
              <a:ahLst/>
              <a:cxnLst/>
              <a:rect l="l" t="t" r="r" b="b"/>
              <a:pathLst>
                <a:path w="3263" h="10007" extrusionOk="0">
                  <a:moveTo>
                    <a:pt x="605" y="1"/>
                  </a:moveTo>
                  <a:cubicBezTo>
                    <a:pt x="533" y="1"/>
                    <a:pt x="462" y="53"/>
                    <a:pt x="456" y="138"/>
                  </a:cubicBezTo>
                  <a:lnTo>
                    <a:pt x="1" y="7007"/>
                  </a:lnTo>
                  <a:cubicBezTo>
                    <a:pt x="1" y="7044"/>
                    <a:pt x="10" y="7076"/>
                    <a:pt x="30" y="7104"/>
                  </a:cubicBezTo>
                  <a:lnTo>
                    <a:pt x="2138" y="9949"/>
                  </a:lnTo>
                  <a:cubicBezTo>
                    <a:pt x="2166" y="9988"/>
                    <a:pt x="2210" y="10007"/>
                    <a:pt x="2254" y="10007"/>
                  </a:cubicBezTo>
                  <a:cubicBezTo>
                    <a:pt x="2287" y="10007"/>
                    <a:pt x="2321" y="9996"/>
                    <a:pt x="2347" y="9976"/>
                  </a:cubicBezTo>
                  <a:cubicBezTo>
                    <a:pt x="2364" y="9962"/>
                    <a:pt x="2373" y="9946"/>
                    <a:pt x="2384" y="9926"/>
                  </a:cubicBezTo>
                  <a:cubicBezTo>
                    <a:pt x="2390" y="9912"/>
                    <a:pt x="2397" y="9896"/>
                    <a:pt x="2397" y="9882"/>
                  </a:cubicBezTo>
                  <a:lnTo>
                    <a:pt x="3252" y="4188"/>
                  </a:lnTo>
                  <a:cubicBezTo>
                    <a:pt x="3262" y="4145"/>
                    <a:pt x="3249" y="4108"/>
                    <a:pt x="3225" y="4075"/>
                  </a:cubicBezTo>
                  <a:cubicBezTo>
                    <a:pt x="3196" y="4038"/>
                    <a:pt x="3152" y="3975"/>
                    <a:pt x="3099" y="3892"/>
                  </a:cubicBezTo>
                  <a:cubicBezTo>
                    <a:pt x="2623" y="3182"/>
                    <a:pt x="1279" y="976"/>
                    <a:pt x="726" y="71"/>
                  </a:cubicBezTo>
                  <a:cubicBezTo>
                    <a:pt x="697" y="23"/>
                    <a:pt x="651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5" name="Google Shape;1818;p87">
              <a:extLst>
                <a:ext uri="{FF2B5EF4-FFF2-40B4-BE49-F238E27FC236}">
                  <a16:creationId xmlns:a16="http://schemas.microsoft.com/office/drawing/2014/main" id="{8EB8ABE8-80FD-46BD-9DD1-7CB5BB3DE360}"/>
                </a:ext>
              </a:extLst>
            </p:cNvPr>
            <p:cNvSpPr/>
            <p:nvPr/>
          </p:nvSpPr>
          <p:spPr>
            <a:xfrm>
              <a:off x="3771411" y="2924636"/>
              <a:ext cx="189630" cy="764729"/>
            </a:xfrm>
            <a:custGeom>
              <a:avLst/>
              <a:gdLst/>
              <a:ahLst/>
              <a:cxnLst/>
              <a:rect l="l" t="t" r="r" b="b"/>
              <a:pathLst>
                <a:path w="1706" h="6880" extrusionOk="0">
                  <a:moveTo>
                    <a:pt x="770" y="0"/>
                  </a:moveTo>
                  <a:cubicBezTo>
                    <a:pt x="610" y="1118"/>
                    <a:pt x="0" y="6490"/>
                    <a:pt x="0" y="6490"/>
                  </a:cubicBezTo>
                  <a:cubicBezTo>
                    <a:pt x="0" y="6490"/>
                    <a:pt x="47" y="6880"/>
                    <a:pt x="396" y="6880"/>
                  </a:cubicBezTo>
                  <a:cubicBezTo>
                    <a:pt x="512" y="6880"/>
                    <a:pt x="661" y="6837"/>
                    <a:pt x="853" y="6723"/>
                  </a:cubicBezTo>
                  <a:cubicBezTo>
                    <a:pt x="1039" y="5322"/>
                    <a:pt x="1705" y="423"/>
                    <a:pt x="1705" y="423"/>
                  </a:cubicBezTo>
                  <a:lnTo>
                    <a:pt x="1705" y="423"/>
                  </a:lnTo>
                  <a:cubicBezTo>
                    <a:pt x="1705" y="423"/>
                    <a:pt x="1621" y="443"/>
                    <a:pt x="1500" y="443"/>
                  </a:cubicBezTo>
                  <a:cubicBezTo>
                    <a:pt x="1280" y="443"/>
                    <a:pt x="939" y="376"/>
                    <a:pt x="77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6" name="Google Shape;1819;p87">
              <a:extLst>
                <a:ext uri="{FF2B5EF4-FFF2-40B4-BE49-F238E27FC236}">
                  <a16:creationId xmlns:a16="http://schemas.microsoft.com/office/drawing/2014/main" id="{467953F5-BEEE-48B8-A8F2-533377F0446A}"/>
                </a:ext>
              </a:extLst>
            </p:cNvPr>
            <p:cNvSpPr/>
            <p:nvPr/>
          </p:nvSpPr>
          <p:spPr>
            <a:xfrm>
              <a:off x="3778414" y="3595348"/>
              <a:ext cx="94815" cy="42016"/>
            </a:xfrm>
            <a:custGeom>
              <a:avLst/>
              <a:gdLst/>
              <a:ahLst/>
              <a:cxnLst/>
              <a:rect l="l" t="t" r="r" b="b"/>
              <a:pathLst>
                <a:path w="853" h="378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89"/>
                    <a:pt x="51" y="173"/>
                    <a:pt x="114" y="240"/>
                  </a:cubicBezTo>
                  <a:cubicBezTo>
                    <a:pt x="180" y="306"/>
                    <a:pt x="271" y="349"/>
                    <a:pt x="360" y="369"/>
                  </a:cubicBezTo>
                  <a:cubicBezTo>
                    <a:pt x="393" y="375"/>
                    <a:pt x="425" y="377"/>
                    <a:pt x="456" y="377"/>
                  </a:cubicBezTo>
                  <a:cubicBezTo>
                    <a:pt x="518" y="377"/>
                    <a:pt x="578" y="367"/>
                    <a:pt x="633" y="349"/>
                  </a:cubicBezTo>
                  <a:cubicBezTo>
                    <a:pt x="716" y="320"/>
                    <a:pt x="793" y="273"/>
                    <a:pt x="853" y="209"/>
                  </a:cubicBezTo>
                  <a:cubicBezTo>
                    <a:pt x="830" y="206"/>
                    <a:pt x="808" y="205"/>
                    <a:pt x="787" y="205"/>
                  </a:cubicBezTo>
                  <a:cubicBezTo>
                    <a:pt x="767" y="205"/>
                    <a:pt x="747" y="206"/>
                    <a:pt x="727" y="206"/>
                  </a:cubicBezTo>
                  <a:lnTo>
                    <a:pt x="610" y="206"/>
                  </a:lnTo>
                  <a:cubicBezTo>
                    <a:pt x="533" y="203"/>
                    <a:pt x="464" y="203"/>
                    <a:pt x="397" y="189"/>
                  </a:cubicBezTo>
                  <a:cubicBezTo>
                    <a:pt x="264" y="163"/>
                    <a:pt x="140" y="106"/>
                    <a:pt x="1" y="0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7" name="Google Shape;1820;p87">
              <a:extLst>
                <a:ext uri="{FF2B5EF4-FFF2-40B4-BE49-F238E27FC236}">
                  <a16:creationId xmlns:a16="http://schemas.microsoft.com/office/drawing/2014/main" id="{8FEBA08B-2BD6-4662-B8D4-269E7856F148}"/>
                </a:ext>
              </a:extLst>
            </p:cNvPr>
            <p:cNvSpPr/>
            <p:nvPr/>
          </p:nvSpPr>
          <p:spPr>
            <a:xfrm>
              <a:off x="3844330" y="3022564"/>
              <a:ext cx="106931" cy="37458"/>
            </a:xfrm>
            <a:custGeom>
              <a:avLst/>
              <a:gdLst/>
              <a:ahLst/>
              <a:cxnLst/>
              <a:rect l="l" t="t" r="r" b="b"/>
              <a:pathLst>
                <a:path w="962" h="337" extrusionOk="0">
                  <a:moveTo>
                    <a:pt x="0" y="1"/>
                  </a:moveTo>
                  <a:cubicBezTo>
                    <a:pt x="37" y="90"/>
                    <a:pt x="100" y="161"/>
                    <a:pt x="177" y="214"/>
                  </a:cubicBezTo>
                  <a:cubicBezTo>
                    <a:pt x="253" y="270"/>
                    <a:pt x="343" y="307"/>
                    <a:pt x="433" y="324"/>
                  </a:cubicBezTo>
                  <a:cubicBezTo>
                    <a:pt x="477" y="332"/>
                    <a:pt x="522" y="337"/>
                    <a:pt x="567" y="337"/>
                  </a:cubicBezTo>
                  <a:cubicBezTo>
                    <a:pt x="712" y="337"/>
                    <a:pt x="855" y="291"/>
                    <a:pt x="962" y="197"/>
                  </a:cubicBezTo>
                  <a:cubicBezTo>
                    <a:pt x="865" y="184"/>
                    <a:pt x="782" y="184"/>
                    <a:pt x="702" y="178"/>
                  </a:cubicBezTo>
                  <a:cubicBezTo>
                    <a:pt x="622" y="170"/>
                    <a:pt x="546" y="161"/>
                    <a:pt x="470" y="144"/>
                  </a:cubicBezTo>
                  <a:cubicBezTo>
                    <a:pt x="317" y="118"/>
                    <a:pt x="174" y="64"/>
                    <a:pt x="0" y="1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8" name="Google Shape;1821;p87">
              <a:extLst>
                <a:ext uri="{FF2B5EF4-FFF2-40B4-BE49-F238E27FC236}">
                  <a16:creationId xmlns:a16="http://schemas.microsoft.com/office/drawing/2014/main" id="{2D91DB43-2F70-4D57-8526-67E6A9C4E5F8}"/>
                </a:ext>
              </a:extLst>
            </p:cNvPr>
            <p:cNvSpPr/>
            <p:nvPr/>
          </p:nvSpPr>
          <p:spPr>
            <a:xfrm>
              <a:off x="4331527" y="2997776"/>
              <a:ext cx="761078" cy="518304"/>
            </a:xfrm>
            <a:custGeom>
              <a:avLst/>
              <a:gdLst/>
              <a:ahLst/>
              <a:cxnLst/>
              <a:rect l="l" t="t" r="r" b="b"/>
              <a:pathLst>
                <a:path w="6847" h="4663" extrusionOk="0">
                  <a:moveTo>
                    <a:pt x="5715" y="0"/>
                  </a:moveTo>
                  <a:cubicBezTo>
                    <a:pt x="4763" y="0"/>
                    <a:pt x="2824" y="1983"/>
                    <a:pt x="2800" y="2264"/>
                  </a:cubicBezTo>
                  <a:cubicBezTo>
                    <a:pt x="2800" y="2264"/>
                    <a:pt x="2048" y="1264"/>
                    <a:pt x="1283" y="1264"/>
                  </a:cubicBezTo>
                  <a:cubicBezTo>
                    <a:pt x="1230" y="1264"/>
                    <a:pt x="1178" y="1269"/>
                    <a:pt x="1126" y="1279"/>
                  </a:cubicBezTo>
                  <a:cubicBezTo>
                    <a:pt x="310" y="1436"/>
                    <a:pt x="596" y="1875"/>
                    <a:pt x="829" y="1901"/>
                  </a:cubicBezTo>
                  <a:cubicBezTo>
                    <a:pt x="256" y="2058"/>
                    <a:pt x="390" y="2370"/>
                    <a:pt x="583" y="2421"/>
                  </a:cubicBezTo>
                  <a:cubicBezTo>
                    <a:pt x="181" y="2421"/>
                    <a:pt x="1" y="3146"/>
                    <a:pt x="506" y="3173"/>
                  </a:cubicBezTo>
                  <a:cubicBezTo>
                    <a:pt x="1012" y="3199"/>
                    <a:pt x="1305" y="3512"/>
                    <a:pt x="1705" y="4055"/>
                  </a:cubicBezTo>
                  <a:cubicBezTo>
                    <a:pt x="1932" y="4367"/>
                    <a:pt x="2581" y="4663"/>
                    <a:pt x="3382" y="4663"/>
                  </a:cubicBezTo>
                  <a:cubicBezTo>
                    <a:pt x="3980" y="4663"/>
                    <a:pt x="4662" y="4498"/>
                    <a:pt x="5316" y="4055"/>
                  </a:cubicBezTo>
                  <a:cubicBezTo>
                    <a:pt x="6846" y="3016"/>
                    <a:pt x="6770" y="527"/>
                    <a:pt x="5964" y="61"/>
                  </a:cubicBezTo>
                  <a:cubicBezTo>
                    <a:pt x="5893" y="19"/>
                    <a:pt x="5809" y="0"/>
                    <a:pt x="5715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9" name="Google Shape;1822;p87">
              <a:extLst>
                <a:ext uri="{FF2B5EF4-FFF2-40B4-BE49-F238E27FC236}">
                  <a16:creationId xmlns:a16="http://schemas.microsoft.com/office/drawing/2014/main" id="{170EEE95-BF1D-4EC2-8EAD-072A9DAED4B7}"/>
                </a:ext>
              </a:extLst>
            </p:cNvPr>
            <p:cNvSpPr/>
            <p:nvPr/>
          </p:nvSpPr>
          <p:spPr>
            <a:xfrm>
              <a:off x="4855738" y="3241095"/>
              <a:ext cx="15339" cy="32123"/>
            </a:xfrm>
            <a:custGeom>
              <a:avLst/>
              <a:gdLst/>
              <a:ahLst/>
              <a:cxnLst/>
              <a:rect l="l" t="t" r="r" b="b"/>
              <a:pathLst>
                <a:path w="138" h="289" extrusionOk="0">
                  <a:moveTo>
                    <a:pt x="69" y="1"/>
                  </a:moveTo>
                  <a:cubicBezTo>
                    <a:pt x="35" y="1"/>
                    <a:pt x="1" y="24"/>
                    <a:pt x="1" y="69"/>
                  </a:cubicBezTo>
                  <a:lnTo>
                    <a:pt x="1" y="221"/>
                  </a:lnTo>
                  <a:cubicBezTo>
                    <a:pt x="1" y="266"/>
                    <a:pt x="35" y="289"/>
                    <a:pt x="69" y="289"/>
                  </a:cubicBezTo>
                  <a:cubicBezTo>
                    <a:pt x="103" y="289"/>
                    <a:pt x="137" y="266"/>
                    <a:pt x="137" y="221"/>
                  </a:cubicBezTo>
                  <a:lnTo>
                    <a:pt x="137" y="69"/>
                  </a:lnTo>
                  <a:cubicBezTo>
                    <a:pt x="137" y="24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0" name="Google Shape;1823;p87">
              <a:extLst>
                <a:ext uri="{FF2B5EF4-FFF2-40B4-BE49-F238E27FC236}">
                  <a16:creationId xmlns:a16="http://schemas.microsoft.com/office/drawing/2014/main" id="{A320F5D0-5A9A-46BB-B3D7-3C2F54A7E16E}"/>
                </a:ext>
              </a:extLst>
            </p:cNvPr>
            <p:cNvSpPr/>
            <p:nvPr/>
          </p:nvSpPr>
          <p:spPr>
            <a:xfrm>
              <a:off x="4906426" y="3215641"/>
              <a:ext cx="24899" cy="46128"/>
            </a:xfrm>
            <a:custGeom>
              <a:avLst/>
              <a:gdLst/>
              <a:ahLst/>
              <a:cxnLst/>
              <a:rect l="l" t="t" r="r" b="b"/>
              <a:pathLst>
                <a:path w="224" h="415" extrusionOk="0">
                  <a:moveTo>
                    <a:pt x="140" y="1"/>
                  </a:moveTo>
                  <a:cubicBezTo>
                    <a:pt x="112" y="1"/>
                    <a:pt x="84" y="15"/>
                    <a:pt x="70" y="48"/>
                  </a:cubicBezTo>
                  <a:cubicBezTo>
                    <a:pt x="34" y="144"/>
                    <a:pt x="14" y="244"/>
                    <a:pt x="4" y="347"/>
                  </a:cubicBezTo>
                  <a:cubicBezTo>
                    <a:pt x="0" y="392"/>
                    <a:pt x="33" y="415"/>
                    <a:pt x="67" y="415"/>
                  </a:cubicBezTo>
                  <a:cubicBezTo>
                    <a:pt x="102" y="415"/>
                    <a:pt x="139" y="392"/>
                    <a:pt x="144" y="347"/>
                  </a:cubicBezTo>
                  <a:cubicBezTo>
                    <a:pt x="150" y="258"/>
                    <a:pt x="173" y="171"/>
                    <a:pt x="204" y="84"/>
                  </a:cubicBezTo>
                  <a:cubicBezTo>
                    <a:pt x="224" y="34"/>
                    <a:pt x="183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1" name="Google Shape;1824;p87">
              <a:extLst>
                <a:ext uri="{FF2B5EF4-FFF2-40B4-BE49-F238E27FC236}">
                  <a16:creationId xmlns:a16="http://schemas.microsoft.com/office/drawing/2014/main" id="{689D2DAD-613D-4428-9726-0B208AD0C7CB}"/>
                </a:ext>
              </a:extLst>
            </p:cNvPr>
            <p:cNvSpPr/>
            <p:nvPr/>
          </p:nvSpPr>
          <p:spPr>
            <a:xfrm>
              <a:off x="4913095" y="3120158"/>
              <a:ext cx="15673" cy="41015"/>
            </a:xfrm>
            <a:custGeom>
              <a:avLst/>
              <a:gdLst/>
              <a:ahLst/>
              <a:cxnLst/>
              <a:rect l="l" t="t" r="r" b="b"/>
              <a:pathLst>
                <a:path w="141" h="369" extrusionOk="0">
                  <a:moveTo>
                    <a:pt x="71" y="1"/>
                  </a:moveTo>
                  <a:cubicBezTo>
                    <a:pt x="36" y="1"/>
                    <a:pt x="1" y="23"/>
                    <a:pt x="1" y="68"/>
                  </a:cubicBezTo>
                  <a:lnTo>
                    <a:pt x="1" y="301"/>
                  </a:lnTo>
                  <a:cubicBezTo>
                    <a:pt x="1" y="346"/>
                    <a:pt x="36" y="368"/>
                    <a:pt x="71" y="368"/>
                  </a:cubicBezTo>
                  <a:cubicBezTo>
                    <a:pt x="106" y="368"/>
                    <a:pt x="141" y="346"/>
                    <a:pt x="141" y="301"/>
                  </a:cubicBezTo>
                  <a:lnTo>
                    <a:pt x="141" y="68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2" name="Google Shape;1825;p87">
              <a:extLst>
                <a:ext uri="{FF2B5EF4-FFF2-40B4-BE49-F238E27FC236}">
                  <a16:creationId xmlns:a16="http://schemas.microsoft.com/office/drawing/2014/main" id="{38477226-39AD-4CCB-B0E1-152BB5D6CBA1}"/>
                </a:ext>
              </a:extLst>
            </p:cNvPr>
            <p:cNvSpPr/>
            <p:nvPr/>
          </p:nvSpPr>
          <p:spPr>
            <a:xfrm>
              <a:off x="3479960" y="2856386"/>
              <a:ext cx="194521" cy="255540"/>
            </a:xfrm>
            <a:custGeom>
              <a:avLst/>
              <a:gdLst/>
              <a:ahLst/>
              <a:cxnLst/>
              <a:rect l="l" t="t" r="r" b="b"/>
              <a:pathLst>
                <a:path w="1750" h="2299" extrusionOk="0">
                  <a:moveTo>
                    <a:pt x="1402" y="0"/>
                  </a:moveTo>
                  <a:cubicBezTo>
                    <a:pt x="1166" y="0"/>
                    <a:pt x="828" y="311"/>
                    <a:pt x="828" y="311"/>
                  </a:cubicBezTo>
                  <a:cubicBezTo>
                    <a:pt x="0" y="1126"/>
                    <a:pt x="226" y="1982"/>
                    <a:pt x="569" y="2228"/>
                  </a:cubicBezTo>
                  <a:cubicBezTo>
                    <a:pt x="636" y="2277"/>
                    <a:pt x="714" y="2299"/>
                    <a:pt x="798" y="2299"/>
                  </a:cubicBezTo>
                  <a:cubicBezTo>
                    <a:pt x="1143" y="2299"/>
                    <a:pt x="1574" y="1930"/>
                    <a:pt x="1627" y="1565"/>
                  </a:cubicBezTo>
                  <a:cubicBezTo>
                    <a:pt x="1667" y="1287"/>
                    <a:pt x="1129" y="1273"/>
                    <a:pt x="1023" y="1273"/>
                  </a:cubicBezTo>
                  <a:cubicBezTo>
                    <a:pt x="1017" y="1273"/>
                    <a:pt x="1012" y="1273"/>
                    <a:pt x="1009" y="1273"/>
                  </a:cubicBezTo>
                  <a:lnTo>
                    <a:pt x="1009" y="1273"/>
                  </a:lnTo>
                  <a:cubicBezTo>
                    <a:pt x="1066" y="1272"/>
                    <a:pt x="1712" y="1250"/>
                    <a:pt x="1594" y="894"/>
                  </a:cubicBezTo>
                  <a:cubicBezTo>
                    <a:pt x="1542" y="734"/>
                    <a:pt x="1432" y="689"/>
                    <a:pt x="1324" y="689"/>
                  </a:cubicBezTo>
                  <a:cubicBezTo>
                    <a:pt x="1181" y="689"/>
                    <a:pt x="1041" y="768"/>
                    <a:pt x="1035" y="771"/>
                  </a:cubicBezTo>
                  <a:lnTo>
                    <a:pt x="1035" y="771"/>
                  </a:lnTo>
                  <a:cubicBezTo>
                    <a:pt x="1047" y="764"/>
                    <a:pt x="1749" y="362"/>
                    <a:pt x="1564" y="85"/>
                  </a:cubicBezTo>
                  <a:cubicBezTo>
                    <a:pt x="1524" y="24"/>
                    <a:pt x="1467" y="0"/>
                    <a:pt x="1402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3" name="Google Shape;1826;p87">
              <a:extLst>
                <a:ext uri="{FF2B5EF4-FFF2-40B4-BE49-F238E27FC236}">
                  <a16:creationId xmlns:a16="http://schemas.microsoft.com/office/drawing/2014/main" id="{7A8932E8-65DA-46E5-9D19-EA50A5342768}"/>
                </a:ext>
              </a:extLst>
            </p:cNvPr>
            <p:cNvSpPr/>
            <p:nvPr/>
          </p:nvSpPr>
          <p:spPr>
            <a:xfrm>
              <a:off x="4774039" y="2663754"/>
              <a:ext cx="49575" cy="49685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7"/>
                    <a:pt x="100" y="447"/>
                    <a:pt x="223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4" name="Google Shape;1827;p87">
              <a:extLst>
                <a:ext uri="{FF2B5EF4-FFF2-40B4-BE49-F238E27FC236}">
                  <a16:creationId xmlns:a16="http://schemas.microsoft.com/office/drawing/2014/main" id="{104EDD7F-F2AB-4598-998C-973D73B1D369}"/>
                </a:ext>
              </a:extLst>
            </p:cNvPr>
            <p:cNvSpPr/>
            <p:nvPr/>
          </p:nvSpPr>
          <p:spPr>
            <a:xfrm>
              <a:off x="4158012" y="2402983"/>
              <a:ext cx="49353" cy="49685"/>
            </a:xfrm>
            <a:custGeom>
              <a:avLst/>
              <a:gdLst/>
              <a:ahLst/>
              <a:cxnLst/>
              <a:rect l="l" t="t" r="r" b="b"/>
              <a:pathLst>
                <a:path w="444" h="447" extrusionOk="0">
                  <a:moveTo>
                    <a:pt x="224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4" y="446"/>
                  </a:cubicBezTo>
                  <a:cubicBezTo>
                    <a:pt x="344" y="446"/>
                    <a:pt x="444" y="346"/>
                    <a:pt x="444" y="223"/>
                  </a:cubicBezTo>
                  <a:cubicBezTo>
                    <a:pt x="444" y="100"/>
                    <a:pt x="34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</p:grpSp>
      <p:grpSp>
        <p:nvGrpSpPr>
          <p:cNvPr id="125" name="Google Shape;1828;p87">
            <a:extLst>
              <a:ext uri="{FF2B5EF4-FFF2-40B4-BE49-F238E27FC236}">
                <a16:creationId xmlns:a16="http://schemas.microsoft.com/office/drawing/2014/main" id="{0B9BCE7E-4D5D-4DE0-9F0B-C9A80B57B1CF}"/>
              </a:ext>
            </a:extLst>
          </p:cNvPr>
          <p:cNvGrpSpPr/>
          <p:nvPr/>
        </p:nvGrpSpPr>
        <p:grpSpPr>
          <a:xfrm>
            <a:off x="0" y="5075332"/>
            <a:ext cx="1290272" cy="1782669"/>
            <a:chOff x="686918" y="1188470"/>
            <a:chExt cx="1342169" cy="1854372"/>
          </a:xfrm>
        </p:grpSpPr>
        <p:sp>
          <p:nvSpPr>
            <p:cNvPr id="126" name="Google Shape;1829;p87">
              <a:extLst>
                <a:ext uri="{FF2B5EF4-FFF2-40B4-BE49-F238E27FC236}">
                  <a16:creationId xmlns:a16="http://schemas.microsoft.com/office/drawing/2014/main" id="{2341723F-4617-443B-AE48-21E5854EF95B}"/>
                </a:ext>
              </a:extLst>
            </p:cNvPr>
            <p:cNvSpPr/>
            <p:nvPr/>
          </p:nvSpPr>
          <p:spPr>
            <a:xfrm>
              <a:off x="715491" y="1822199"/>
              <a:ext cx="374695" cy="509432"/>
            </a:xfrm>
            <a:custGeom>
              <a:avLst/>
              <a:gdLst/>
              <a:ahLst/>
              <a:cxnLst/>
              <a:rect l="l" t="t" r="r" b="b"/>
              <a:pathLst>
                <a:path w="7147" h="9717" extrusionOk="0">
                  <a:moveTo>
                    <a:pt x="6324" y="1"/>
                  </a:moveTo>
                  <a:lnTo>
                    <a:pt x="1844" y="1136"/>
                  </a:lnTo>
                  <a:cubicBezTo>
                    <a:pt x="1844" y="1136"/>
                    <a:pt x="640" y="2660"/>
                    <a:pt x="1" y="4506"/>
                  </a:cubicBezTo>
                  <a:cubicBezTo>
                    <a:pt x="47" y="4504"/>
                    <a:pt x="96" y="4502"/>
                    <a:pt x="147" y="4502"/>
                  </a:cubicBezTo>
                  <a:cubicBezTo>
                    <a:pt x="1121" y="4502"/>
                    <a:pt x="2686" y="5132"/>
                    <a:pt x="1781" y="9503"/>
                  </a:cubicBezTo>
                  <a:cubicBezTo>
                    <a:pt x="2348" y="9663"/>
                    <a:pt x="2959" y="9717"/>
                    <a:pt x="3521" y="9717"/>
                  </a:cubicBezTo>
                  <a:cubicBezTo>
                    <a:pt x="4637" y="9717"/>
                    <a:pt x="5558" y="9506"/>
                    <a:pt x="5558" y="9506"/>
                  </a:cubicBezTo>
                  <a:lnTo>
                    <a:pt x="7146" y="829"/>
                  </a:lnTo>
                  <a:lnTo>
                    <a:pt x="6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7" name="Google Shape;1830;p87">
              <a:extLst>
                <a:ext uri="{FF2B5EF4-FFF2-40B4-BE49-F238E27FC236}">
                  <a16:creationId xmlns:a16="http://schemas.microsoft.com/office/drawing/2014/main" id="{147B6A2B-34DC-49BD-B649-ED4721AAA554}"/>
                </a:ext>
              </a:extLst>
            </p:cNvPr>
            <p:cNvSpPr/>
            <p:nvPr/>
          </p:nvSpPr>
          <p:spPr>
            <a:xfrm>
              <a:off x="704691" y="1794465"/>
              <a:ext cx="382507" cy="142496"/>
            </a:xfrm>
            <a:custGeom>
              <a:avLst/>
              <a:gdLst/>
              <a:ahLst/>
              <a:cxnLst/>
              <a:rect l="l" t="t" r="r" b="b"/>
              <a:pathLst>
                <a:path w="7296" h="2718" extrusionOk="0">
                  <a:moveTo>
                    <a:pt x="4625" y="1"/>
                  </a:moveTo>
                  <a:cubicBezTo>
                    <a:pt x="3246" y="1"/>
                    <a:pt x="1512" y="482"/>
                    <a:pt x="1" y="2364"/>
                  </a:cubicBezTo>
                  <a:cubicBezTo>
                    <a:pt x="691" y="2585"/>
                    <a:pt x="1542" y="2718"/>
                    <a:pt x="2430" y="2718"/>
                  </a:cubicBezTo>
                  <a:cubicBezTo>
                    <a:pt x="4277" y="2718"/>
                    <a:pt x="6278" y="2143"/>
                    <a:pt x="7296" y="596"/>
                  </a:cubicBezTo>
                  <a:lnTo>
                    <a:pt x="7126" y="530"/>
                  </a:lnTo>
                  <a:cubicBezTo>
                    <a:pt x="7126" y="530"/>
                    <a:pt x="6071" y="1"/>
                    <a:pt x="4625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8" name="Google Shape;1831;p87">
              <a:extLst>
                <a:ext uri="{FF2B5EF4-FFF2-40B4-BE49-F238E27FC236}">
                  <a16:creationId xmlns:a16="http://schemas.microsoft.com/office/drawing/2014/main" id="{98488B3A-F90F-4736-A46F-E58C84314247}"/>
                </a:ext>
              </a:extLst>
            </p:cNvPr>
            <p:cNvSpPr/>
            <p:nvPr/>
          </p:nvSpPr>
          <p:spPr>
            <a:xfrm>
              <a:off x="686918" y="2058170"/>
              <a:ext cx="169444" cy="262239"/>
            </a:xfrm>
            <a:custGeom>
              <a:avLst/>
              <a:gdLst/>
              <a:ahLst/>
              <a:cxnLst/>
              <a:rect l="l" t="t" r="r" b="b"/>
              <a:pathLst>
                <a:path w="3232" h="5002" extrusionOk="0">
                  <a:moveTo>
                    <a:pt x="692" y="1"/>
                  </a:moveTo>
                  <a:cubicBezTo>
                    <a:pt x="641" y="1"/>
                    <a:pt x="592" y="3"/>
                    <a:pt x="546" y="5"/>
                  </a:cubicBezTo>
                  <a:cubicBezTo>
                    <a:pt x="180" y="1061"/>
                    <a:pt x="0" y="2219"/>
                    <a:pt x="340" y="3257"/>
                  </a:cubicBezTo>
                  <a:cubicBezTo>
                    <a:pt x="659" y="4239"/>
                    <a:pt x="1438" y="4752"/>
                    <a:pt x="2326" y="5002"/>
                  </a:cubicBezTo>
                  <a:cubicBezTo>
                    <a:pt x="3231" y="631"/>
                    <a:pt x="1666" y="1"/>
                    <a:pt x="692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9" name="Google Shape;1832;p87">
              <a:extLst>
                <a:ext uri="{FF2B5EF4-FFF2-40B4-BE49-F238E27FC236}">
                  <a16:creationId xmlns:a16="http://schemas.microsoft.com/office/drawing/2014/main" id="{AD00F9EB-D4FC-4DA0-BCC4-34C0FB878ECA}"/>
                </a:ext>
              </a:extLst>
            </p:cNvPr>
            <p:cNvSpPr/>
            <p:nvPr/>
          </p:nvSpPr>
          <p:spPr>
            <a:xfrm>
              <a:off x="1110890" y="2795126"/>
              <a:ext cx="220088" cy="53108"/>
            </a:xfrm>
            <a:custGeom>
              <a:avLst/>
              <a:gdLst/>
              <a:ahLst/>
              <a:cxnLst/>
              <a:rect l="l" t="t" r="r" b="b"/>
              <a:pathLst>
                <a:path w="4198" h="1013" extrusionOk="0">
                  <a:moveTo>
                    <a:pt x="3201" y="0"/>
                  </a:moveTo>
                  <a:cubicBezTo>
                    <a:pt x="1815" y="0"/>
                    <a:pt x="1" y="400"/>
                    <a:pt x="1" y="400"/>
                  </a:cubicBezTo>
                  <a:lnTo>
                    <a:pt x="87" y="583"/>
                  </a:lnTo>
                  <a:cubicBezTo>
                    <a:pt x="87" y="583"/>
                    <a:pt x="439" y="549"/>
                    <a:pt x="423" y="532"/>
                  </a:cubicBezTo>
                  <a:lnTo>
                    <a:pt x="423" y="532"/>
                  </a:lnTo>
                  <a:cubicBezTo>
                    <a:pt x="510" y="566"/>
                    <a:pt x="1767" y="1012"/>
                    <a:pt x="1767" y="1012"/>
                  </a:cubicBezTo>
                  <a:lnTo>
                    <a:pt x="3938" y="956"/>
                  </a:lnTo>
                  <a:lnTo>
                    <a:pt x="4197" y="107"/>
                  </a:lnTo>
                  <a:cubicBezTo>
                    <a:pt x="3928" y="30"/>
                    <a:pt x="3580" y="0"/>
                    <a:pt x="3201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0" name="Google Shape;1833;p87">
              <a:extLst>
                <a:ext uri="{FF2B5EF4-FFF2-40B4-BE49-F238E27FC236}">
                  <a16:creationId xmlns:a16="http://schemas.microsoft.com/office/drawing/2014/main" id="{97DF08A1-EC27-4CE6-9935-8294B52316EC}"/>
                </a:ext>
              </a:extLst>
            </p:cNvPr>
            <p:cNvSpPr/>
            <p:nvPr/>
          </p:nvSpPr>
          <p:spPr>
            <a:xfrm>
              <a:off x="1392314" y="2800631"/>
              <a:ext cx="177360" cy="44615"/>
            </a:xfrm>
            <a:custGeom>
              <a:avLst/>
              <a:gdLst/>
              <a:ahLst/>
              <a:cxnLst/>
              <a:rect l="l" t="t" r="r" b="b"/>
              <a:pathLst>
                <a:path w="3383" h="851" extrusionOk="0">
                  <a:moveTo>
                    <a:pt x="476" y="1"/>
                  </a:moveTo>
                  <a:cubicBezTo>
                    <a:pt x="287" y="1"/>
                    <a:pt x="123" y="19"/>
                    <a:pt x="1" y="61"/>
                  </a:cubicBezTo>
                  <a:cubicBezTo>
                    <a:pt x="141" y="740"/>
                    <a:pt x="1898" y="851"/>
                    <a:pt x="1898" y="851"/>
                  </a:cubicBezTo>
                  <a:lnTo>
                    <a:pt x="2809" y="820"/>
                  </a:lnTo>
                  <a:lnTo>
                    <a:pt x="3382" y="557"/>
                  </a:lnTo>
                  <a:cubicBezTo>
                    <a:pt x="3382" y="557"/>
                    <a:pt x="1528" y="1"/>
                    <a:pt x="476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1" name="Google Shape;1834;p87">
              <a:extLst>
                <a:ext uri="{FF2B5EF4-FFF2-40B4-BE49-F238E27FC236}">
                  <a16:creationId xmlns:a16="http://schemas.microsoft.com/office/drawing/2014/main" id="{2C88BB2A-EACE-4F84-BC50-AE9B76043101}"/>
                </a:ext>
              </a:extLst>
            </p:cNvPr>
            <p:cNvSpPr/>
            <p:nvPr/>
          </p:nvSpPr>
          <p:spPr>
            <a:xfrm>
              <a:off x="984909" y="2409531"/>
              <a:ext cx="690829" cy="474201"/>
            </a:xfrm>
            <a:custGeom>
              <a:avLst/>
              <a:gdLst/>
              <a:ahLst/>
              <a:cxnLst/>
              <a:rect l="l" t="t" r="r" b="b"/>
              <a:pathLst>
                <a:path w="13177" h="9045" extrusionOk="0">
                  <a:moveTo>
                    <a:pt x="8462" y="1"/>
                  </a:moveTo>
                  <a:cubicBezTo>
                    <a:pt x="4719" y="1"/>
                    <a:pt x="0" y="912"/>
                    <a:pt x="0" y="912"/>
                  </a:cubicBezTo>
                  <a:cubicBezTo>
                    <a:pt x="0" y="912"/>
                    <a:pt x="709" y="7545"/>
                    <a:pt x="4174" y="8907"/>
                  </a:cubicBezTo>
                  <a:cubicBezTo>
                    <a:pt x="4415" y="8954"/>
                    <a:pt x="4658" y="8973"/>
                    <a:pt x="4891" y="8973"/>
                  </a:cubicBezTo>
                  <a:cubicBezTo>
                    <a:pt x="5731" y="8973"/>
                    <a:pt x="6437" y="8730"/>
                    <a:pt x="6437" y="8730"/>
                  </a:cubicBezTo>
                  <a:lnTo>
                    <a:pt x="6075" y="3195"/>
                  </a:lnTo>
                  <a:lnTo>
                    <a:pt x="7439" y="3328"/>
                  </a:lnTo>
                  <a:lnTo>
                    <a:pt x="8167" y="8597"/>
                  </a:lnTo>
                  <a:cubicBezTo>
                    <a:pt x="8167" y="8597"/>
                    <a:pt x="8940" y="9044"/>
                    <a:pt x="9751" y="9044"/>
                  </a:cubicBezTo>
                  <a:cubicBezTo>
                    <a:pt x="9926" y="9044"/>
                    <a:pt x="10103" y="9024"/>
                    <a:pt x="10275" y="8973"/>
                  </a:cubicBezTo>
                  <a:cubicBezTo>
                    <a:pt x="11040" y="8144"/>
                    <a:pt x="13176" y="4776"/>
                    <a:pt x="12957" y="1615"/>
                  </a:cubicBezTo>
                  <a:cubicBezTo>
                    <a:pt x="12871" y="377"/>
                    <a:pt x="10868" y="1"/>
                    <a:pt x="846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2" name="Google Shape;1835;p87">
              <a:extLst>
                <a:ext uri="{FF2B5EF4-FFF2-40B4-BE49-F238E27FC236}">
                  <a16:creationId xmlns:a16="http://schemas.microsoft.com/office/drawing/2014/main" id="{6DF8F7E3-93DE-4A4D-A5B7-3EF061DD8147}"/>
                </a:ext>
              </a:extLst>
            </p:cNvPr>
            <p:cNvSpPr/>
            <p:nvPr/>
          </p:nvSpPr>
          <p:spPr>
            <a:xfrm>
              <a:off x="1081583" y="2883622"/>
              <a:ext cx="234872" cy="159220"/>
            </a:xfrm>
            <a:custGeom>
              <a:avLst/>
              <a:gdLst/>
              <a:ahLst/>
              <a:cxnLst/>
              <a:rect l="l" t="t" r="r" b="b"/>
              <a:pathLst>
                <a:path w="4480" h="3037" extrusionOk="0">
                  <a:moveTo>
                    <a:pt x="1870" y="0"/>
                  </a:moveTo>
                  <a:cubicBezTo>
                    <a:pt x="1870" y="0"/>
                    <a:pt x="0" y="1501"/>
                    <a:pt x="476" y="2030"/>
                  </a:cubicBezTo>
                  <a:cubicBezTo>
                    <a:pt x="558" y="2121"/>
                    <a:pt x="643" y="2159"/>
                    <a:pt x="727" y="2159"/>
                  </a:cubicBezTo>
                  <a:cubicBezTo>
                    <a:pt x="1129" y="2159"/>
                    <a:pt x="1515" y="1288"/>
                    <a:pt x="1515" y="1288"/>
                  </a:cubicBezTo>
                  <a:lnTo>
                    <a:pt x="1515" y="1288"/>
                  </a:lnTo>
                  <a:cubicBezTo>
                    <a:pt x="1515" y="1288"/>
                    <a:pt x="985" y="2629"/>
                    <a:pt x="1621" y="2736"/>
                  </a:cubicBezTo>
                  <a:cubicBezTo>
                    <a:pt x="1643" y="2740"/>
                    <a:pt x="1665" y="2741"/>
                    <a:pt x="1686" y="2741"/>
                  </a:cubicBezTo>
                  <a:cubicBezTo>
                    <a:pt x="2278" y="2741"/>
                    <a:pt x="2566" y="1368"/>
                    <a:pt x="2566" y="1368"/>
                  </a:cubicBezTo>
                  <a:lnTo>
                    <a:pt x="2566" y="1368"/>
                  </a:lnTo>
                  <a:cubicBezTo>
                    <a:pt x="2566" y="1368"/>
                    <a:pt x="2348" y="3037"/>
                    <a:pt x="3319" y="3037"/>
                  </a:cubicBezTo>
                  <a:cubicBezTo>
                    <a:pt x="3365" y="3037"/>
                    <a:pt x="3413" y="3033"/>
                    <a:pt x="3465" y="3025"/>
                  </a:cubicBezTo>
                  <a:cubicBezTo>
                    <a:pt x="4480" y="2868"/>
                    <a:pt x="4231" y="156"/>
                    <a:pt x="4231" y="156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3" name="Google Shape;1836;p87">
              <a:extLst>
                <a:ext uri="{FF2B5EF4-FFF2-40B4-BE49-F238E27FC236}">
                  <a16:creationId xmlns:a16="http://schemas.microsoft.com/office/drawing/2014/main" id="{5A5D88AA-80D8-430B-9158-AD396F57B40A}"/>
                </a:ext>
              </a:extLst>
            </p:cNvPr>
            <p:cNvSpPr/>
            <p:nvPr/>
          </p:nvSpPr>
          <p:spPr>
            <a:xfrm>
              <a:off x="1396141" y="2875233"/>
              <a:ext cx="221346" cy="158801"/>
            </a:xfrm>
            <a:custGeom>
              <a:avLst/>
              <a:gdLst/>
              <a:ahLst/>
              <a:cxnLst/>
              <a:rect l="l" t="t" r="r" b="b"/>
              <a:pathLst>
                <a:path w="4222" h="3029" extrusionOk="0">
                  <a:moveTo>
                    <a:pt x="1" y="0"/>
                  </a:moveTo>
                  <a:cubicBezTo>
                    <a:pt x="1" y="0"/>
                    <a:pt x="224" y="1790"/>
                    <a:pt x="803" y="2619"/>
                  </a:cubicBezTo>
                  <a:cubicBezTo>
                    <a:pt x="978" y="2868"/>
                    <a:pt x="1186" y="3029"/>
                    <a:pt x="1429" y="3029"/>
                  </a:cubicBezTo>
                  <a:cubicBezTo>
                    <a:pt x="1450" y="3029"/>
                    <a:pt x="1471" y="3028"/>
                    <a:pt x="1492" y="3025"/>
                  </a:cubicBezTo>
                  <a:cubicBezTo>
                    <a:pt x="1954" y="2969"/>
                    <a:pt x="2131" y="2739"/>
                    <a:pt x="2177" y="2492"/>
                  </a:cubicBezTo>
                  <a:cubicBezTo>
                    <a:pt x="2214" y="2317"/>
                    <a:pt x="2185" y="2137"/>
                    <a:pt x="2148" y="2004"/>
                  </a:cubicBezTo>
                  <a:lnTo>
                    <a:pt x="2148" y="2004"/>
                  </a:lnTo>
                  <a:cubicBezTo>
                    <a:pt x="2228" y="2210"/>
                    <a:pt x="2380" y="2532"/>
                    <a:pt x="2600" y="2739"/>
                  </a:cubicBezTo>
                  <a:cubicBezTo>
                    <a:pt x="2725" y="2856"/>
                    <a:pt x="2871" y="2935"/>
                    <a:pt x="3039" y="2935"/>
                  </a:cubicBezTo>
                  <a:cubicBezTo>
                    <a:pt x="3081" y="2935"/>
                    <a:pt x="3125" y="2930"/>
                    <a:pt x="3169" y="2919"/>
                  </a:cubicBezTo>
                  <a:cubicBezTo>
                    <a:pt x="3389" y="2869"/>
                    <a:pt x="3475" y="2749"/>
                    <a:pt x="3482" y="2603"/>
                  </a:cubicBezTo>
                  <a:cubicBezTo>
                    <a:pt x="3492" y="2483"/>
                    <a:pt x="3449" y="2350"/>
                    <a:pt x="3389" y="2230"/>
                  </a:cubicBezTo>
                  <a:lnTo>
                    <a:pt x="3389" y="2230"/>
                  </a:lnTo>
                  <a:cubicBezTo>
                    <a:pt x="3482" y="2350"/>
                    <a:pt x="3598" y="2469"/>
                    <a:pt x="3732" y="2536"/>
                  </a:cubicBezTo>
                  <a:cubicBezTo>
                    <a:pt x="3793" y="2567"/>
                    <a:pt x="3857" y="2585"/>
                    <a:pt x="3923" y="2585"/>
                  </a:cubicBezTo>
                  <a:cubicBezTo>
                    <a:pt x="3979" y="2585"/>
                    <a:pt x="4036" y="2572"/>
                    <a:pt x="4094" y="2543"/>
                  </a:cubicBezTo>
                  <a:cubicBezTo>
                    <a:pt x="4221" y="2480"/>
                    <a:pt x="4174" y="2286"/>
                    <a:pt x="4034" y="2037"/>
                  </a:cubicBezTo>
                  <a:lnTo>
                    <a:pt x="4031" y="2037"/>
                  </a:lnTo>
                  <a:cubicBezTo>
                    <a:pt x="3625" y="1311"/>
                    <a:pt x="2431" y="90"/>
                    <a:pt x="2431" y="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4" name="Google Shape;1837;p87">
              <a:extLst>
                <a:ext uri="{FF2B5EF4-FFF2-40B4-BE49-F238E27FC236}">
                  <a16:creationId xmlns:a16="http://schemas.microsoft.com/office/drawing/2014/main" id="{B469AF34-D473-46CD-97DB-BF4075FE1CA7}"/>
                </a:ext>
              </a:extLst>
            </p:cNvPr>
            <p:cNvSpPr/>
            <p:nvPr/>
          </p:nvSpPr>
          <p:spPr>
            <a:xfrm>
              <a:off x="1109841" y="2800683"/>
              <a:ext cx="233352" cy="122469"/>
            </a:xfrm>
            <a:custGeom>
              <a:avLst/>
              <a:gdLst/>
              <a:ahLst/>
              <a:cxnLst/>
              <a:rect l="l" t="t" r="r" b="b"/>
              <a:pathLst>
                <a:path w="4451" h="2336" extrusionOk="0">
                  <a:moveTo>
                    <a:pt x="4217" y="1"/>
                  </a:moveTo>
                  <a:lnTo>
                    <a:pt x="4217" y="1"/>
                  </a:lnTo>
                  <a:cubicBezTo>
                    <a:pt x="3798" y="368"/>
                    <a:pt x="2955" y="472"/>
                    <a:pt x="2134" y="472"/>
                  </a:cubicBezTo>
                  <a:cubicBezTo>
                    <a:pt x="1058" y="472"/>
                    <a:pt x="21" y="294"/>
                    <a:pt x="21" y="294"/>
                  </a:cubicBezTo>
                  <a:lnTo>
                    <a:pt x="21" y="294"/>
                  </a:lnTo>
                  <a:cubicBezTo>
                    <a:pt x="21" y="294"/>
                    <a:pt x="1" y="1139"/>
                    <a:pt x="783" y="1888"/>
                  </a:cubicBezTo>
                  <a:cubicBezTo>
                    <a:pt x="1833" y="2241"/>
                    <a:pt x="2622" y="2335"/>
                    <a:pt x="3167" y="2335"/>
                  </a:cubicBezTo>
                  <a:cubicBezTo>
                    <a:pt x="3800" y="2335"/>
                    <a:pt x="4104" y="2208"/>
                    <a:pt x="4104" y="2208"/>
                  </a:cubicBezTo>
                  <a:cubicBezTo>
                    <a:pt x="4104" y="2208"/>
                    <a:pt x="4450" y="1522"/>
                    <a:pt x="421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5" name="Google Shape;1838;p87">
              <a:extLst>
                <a:ext uri="{FF2B5EF4-FFF2-40B4-BE49-F238E27FC236}">
                  <a16:creationId xmlns:a16="http://schemas.microsoft.com/office/drawing/2014/main" id="{45A4CF3F-01EB-4E21-8936-51EB3ADC8ED2}"/>
                </a:ext>
              </a:extLst>
            </p:cNvPr>
            <p:cNvSpPr/>
            <p:nvPr/>
          </p:nvSpPr>
          <p:spPr>
            <a:xfrm>
              <a:off x="1379784" y="2803829"/>
              <a:ext cx="189890" cy="100188"/>
            </a:xfrm>
            <a:custGeom>
              <a:avLst/>
              <a:gdLst/>
              <a:ahLst/>
              <a:cxnLst/>
              <a:rect l="l" t="t" r="r" b="b"/>
              <a:pathLst>
                <a:path w="3622" h="1911" extrusionOk="0">
                  <a:moveTo>
                    <a:pt x="240" y="0"/>
                  </a:moveTo>
                  <a:cubicBezTo>
                    <a:pt x="240" y="0"/>
                    <a:pt x="0" y="647"/>
                    <a:pt x="240" y="1522"/>
                  </a:cubicBezTo>
                  <a:cubicBezTo>
                    <a:pt x="1020" y="1826"/>
                    <a:pt x="1656" y="1911"/>
                    <a:pt x="2124" y="1911"/>
                  </a:cubicBezTo>
                  <a:cubicBezTo>
                    <a:pt x="2724" y="1911"/>
                    <a:pt x="3048" y="1771"/>
                    <a:pt x="3048" y="1771"/>
                  </a:cubicBezTo>
                  <a:cubicBezTo>
                    <a:pt x="3048" y="1771"/>
                    <a:pt x="3285" y="1438"/>
                    <a:pt x="3621" y="496"/>
                  </a:cubicBezTo>
                  <a:lnTo>
                    <a:pt x="3621" y="496"/>
                  </a:lnTo>
                  <a:cubicBezTo>
                    <a:pt x="3464" y="533"/>
                    <a:pt x="3281" y="549"/>
                    <a:pt x="3084" y="549"/>
                  </a:cubicBezTo>
                  <a:cubicBezTo>
                    <a:pt x="1918" y="549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6" name="Google Shape;1839;p87">
              <a:extLst>
                <a:ext uri="{FF2B5EF4-FFF2-40B4-BE49-F238E27FC236}">
                  <a16:creationId xmlns:a16="http://schemas.microsoft.com/office/drawing/2014/main" id="{66E89D7C-7AE6-46F0-A4F5-850B1C485B2B}"/>
                </a:ext>
              </a:extLst>
            </p:cNvPr>
            <p:cNvSpPr/>
            <p:nvPr/>
          </p:nvSpPr>
          <p:spPr>
            <a:xfrm>
              <a:off x="935524" y="1801962"/>
              <a:ext cx="779116" cy="815395"/>
            </a:xfrm>
            <a:custGeom>
              <a:avLst/>
              <a:gdLst/>
              <a:ahLst/>
              <a:cxnLst/>
              <a:rect l="l" t="t" r="r" b="b"/>
              <a:pathLst>
                <a:path w="14861" h="15553" extrusionOk="0">
                  <a:moveTo>
                    <a:pt x="3318" y="0"/>
                  </a:moveTo>
                  <a:lnTo>
                    <a:pt x="1588" y="3455"/>
                  </a:lnTo>
                  <a:cubicBezTo>
                    <a:pt x="1588" y="3455"/>
                    <a:pt x="0" y="8341"/>
                    <a:pt x="756" y="12744"/>
                  </a:cubicBezTo>
                  <a:cubicBezTo>
                    <a:pt x="756" y="12744"/>
                    <a:pt x="3152" y="15393"/>
                    <a:pt x="7819" y="15546"/>
                  </a:cubicBezTo>
                  <a:cubicBezTo>
                    <a:pt x="7959" y="15551"/>
                    <a:pt x="8098" y="15553"/>
                    <a:pt x="8235" y="15553"/>
                  </a:cubicBezTo>
                  <a:cubicBezTo>
                    <a:pt x="12625" y="15553"/>
                    <a:pt x="14860" y="13343"/>
                    <a:pt x="14860" y="13343"/>
                  </a:cubicBezTo>
                  <a:cubicBezTo>
                    <a:pt x="14860" y="13343"/>
                    <a:pt x="14721" y="11732"/>
                    <a:pt x="14438" y="9732"/>
                  </a:cubicBezTo>
                  <a:cubicBezTo>
                    <a:pt x="14398" y="9449"/>
                    <a:pt x="14355" y="9159"/>
                    <a:pt x="14309" y="8863"/>
                  </a:cubicBezTo>
                  <a:cubicBezTo>
                    <a:pt x="13936" y="6484"/>
                    <a:pt x="13370" y="3818"/>
                    <a:pt x="12594" y="2670"/>
                  </a:cubicBezTo>
                  <a:cubicBezTo>
                    <a:pt x="11046" y="376"/>
                    <a:pt x="8617" y="133"/>
                    <a:pt x="8617" y="133"/>
                  </a:cubicBezTo>
                  <a:lnTo>
                    <a:pt x="3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7" name="Google Shape;1840;p87">
              <a:extLst>
                <a:ext uri="{FF2B5EF4-FFF2-40B4-BE49-F238E27FC236}">
                  <a16:creationId xmlns:a16="http://schemas.microsoft.com/office/drawing/2014/main" id="{AEBF839E-89C6-4E6F-B3EF-BEF76140D62E}"/>
                </a:ext>
              </a:extLst>
            </p:cNvPr>
            <p:cNvSpPr/>
            <p:nvPr/>
          </p:nvSpPr>
          <p:spPr>
            <a:xfrm>
              <a:off x="1588126" y="1918349"/>
              <a:ext cx="386491" cy="290235"/>
            </a:xfrm>
            <a:custGeom>
              <a:avLst/>
              <a:gdLst/>
              <a:ahLst/>
              <a:cxnLst/>
              <a:rect l="l" t="t" r="r" b="b"/>
              <a:pathLst>
                <a:path w="7372" h="5536" extrusionOk="0">
                  <a:moveTo>
                    <a:pt x="6174" y="1"/>
                  </a:moveTo>
                  <a:lnTo>
                    <a:pt x="0" y="2007"/>
                  </a:lnTo>
                  <a:cubicBezTo>
                    <a:pt x="0" y="2007"/>
                    <a:pt x="217" y="5535"/>
                    <a:pt x="2507" y="5535"/>
                  </a:cubicBezTo>
                  <a:cubicBezTo>
                    <a:pt x="2889" y="5535"/>
                    <a:pt x="3329" y="5437"/>
                    <a:pt x="3834" y="5209"/>
                  </a:cubicBezTo>
                  <a:cubicBezTo>
                    <a:pt x="7372" y="3608"/>
                    <a:pt x="6174" y="1"/>
                    <a:pt x="6174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8" name="Google Shape;1841;p87">
              <a:extLst>
                <a:ext uri="{FF2B5EF4-FFF2-40B4-BE49-F238E27FC236}">
                  <a16:creationId xmlns:a16="http://schemas.microsoft.com/office/drawing/2014/main" id="{8EEBC9ED-5EF2-4245-87BA-9FA6A66BFBF0}"/>
                </a:ext>
              </a:extLst>
            </p:cNvPr>
            <p:cNvSpPr/>
            <p:nvPr/>
          </p:nvSpPr>
          <p:spPr>
            <a:xfrm>
              <a:off x="1251654" y="1800809"/>
              <a:ext cx="221766" cy="118537"/>
            </a:xfrm>
            <a:custGeom>
              <a:avLst/>
              <a:gdLst/>
              <a:ahLst/>
              <a:cxnLst/>
              <a:rect l="l" t="t" r="r" b="b"/>
              <a:pathLst>
                <a:path w="4230" h="2261" extrusionOk="0">
                  <a:moveTo>
                    <a:pt x="3543" y="1"/>
                  </a:moveTo>
                  <a:cubicBezTo>
                    <a:pt x="2495" y="1"/>
                    <a:pt x="1" y="1131"/>
                    <a:pt x="1" y="1131"/>
                  </a:cubicBezTo>
                  <a:cubicBezTo>
                    <a:pt x="1" y="1131"/>
                    <a:pt x="653" y="2261"/>
                    <a:pt x="1702" y="2261"/>
                  </a:cubicBezTo>
                  <a:cubicBezTo>
                    <a:pt x="2226" y="2261"/>
                    <a:pt x="2849" y="1978"/>
                    <a:pt x="3539" y="1131"/>
                  </a:cubicBezTo>
                  <a:cubicBezTo>
                    <a:pt x="4230" y="283"/>
                    <a:pt x="4067" y="1"/>
                    <a:pt x="3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9" name="Google Shape;1842;p87">
              <a:extLst>
                <a:ext uri="{FF2B5EF4-FFF2-40B4-BE49-F238E27FC236}">
                  <a16:creationId xmlns:a16="http://schemas.microsoft.com/office/drawing/2014/main" id="{58192F01-83F9-41A0-B737-6D92C4E37AD8}"/>
                </a:ext>
              </a:extLst>
            </p:cNvPr>
            <p:cNvSpPr/>
            <p:nvPr/>
          </p:nvSpPr>
          <p:spPr>
            <a:xfrm>
              <a:off x="1714578" y="1499358"/>
              <a:ext cx="314509" cy="326357"/>
            </a:xfrm>
            <a:custGeom>
              <a:avLst/>
              <a:gdLst/>
              <a:ahLst/>
              <a:cxnLst/>
              <a:rect l="l" t="t" r="r" b="b"/>
              <a:pathLst>
                <a:path w="5999" h="6225" extrusionOk="0">
                  <a:moveTo>
                    <a:pt x="5998" y="1"/>
                  </a:moveTo>
                  <a:lnTo>
                    <a:pt x="4354" y="594"/>
                  </a:lnTo>
                  <a:lnTo>
                    <a:pt x="3988" y="724"/>
                  </a:lnTo>
                  <a:lnTo>
                    <a:pt x="60" y="2138"/>
                  </a:lnTo>
                  <a:lnTo>
                    <a:pt x="0" y="2198"/>
                  </a:lnTo>
                  <a:cubicBezTo>
                    <a:pt x="118" y="2745"/>
                    <a:pt x="448" y="3638"/>
                    <a:pt x="1347" y="3638"/>
                  </a:cubicBezTo>
                  <a:cubicBezTo>
                    <a:pt x="1399" y="3638"/>
                    <a:pt x="1453" y="3635"/>
                    <a:pt x="1509" y="3629"/>
                  </a:cubicBezTo>
                  <a:cubicBezTo>
                    <a:pt x="1512" y="3629"/>
                    <a:pt x="1515" y="3629"/>
                    <a:pt x="1522" y="3626"/>
                  </a:cubicBezTo>
                  <a:lnTo>
                    <a:pt x="1522" y="3626"/>
                  </a:lnTo>
                  <a:cubicBezTo>
                    <a:pt x="1301" y="4199"/>
                    <a:pt x="1761" y="4888"/>
                    <a:pt x="2509" y="4888"/>
                  </a:cubicBezTo>
                  <a:cubicBezTo>
                    <a:pt x="2608" y="4888"/>
                    <a:pt x="2712" y="4876"/>
                    <a:pt x="2820" y="4850"/>
                  </a:cubicBezTo>
                  <a:lnTo>
                    <a:pt x="2820" y="4853"/>
                  </a:lnTo>
                  <a:cubicBezTo>
                    <a:pt x="2820" y="5669"/>
                    <a:pt x="3446" y="6139"/>
                    <a:pt x="4338" y="6225"/>
                  </a:cubicBezTo>
                  <a:lnTo>
                    <a:pt x="5456" y="2038"/>
                  </a:lnTo>
                  <a:lnTo>
                    <a:pt x="5785" y="800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F5D1B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0" name="Google Shape;1843;p87">
              <a:extLst>
                <a:ext uri="{FF2B5EF4-FFF2-40B4-BE49-F238E27FC236}">
                  <a16:creationId xmlns:a16="http://schemas.microsoft.com/office/drawing/2014/main" id="{83828AE5-6A40-486A-A22D-3F360EEED914}"/>
                </a:ext>
              </a:extLst>
            </p:cNvPr>
            <p:cNvSpPr/>
            <p:nvPr/>
          </p:nvSpPr>
          <p:spPr>
            <a:xfrm>
              <a:off x="964306" y="1834939"/>
              <a:ext cx="423190" cy="574651"/>
            </a:xfrm>
            <a:custGeom>
              <a:avLst/>
              <a:gdLst/>
              <a:ahLst/>
              <a:cxnLst/>
              <a:rect l="l" t="t" r="r" b="b"/>
              <a:pathLst>
                <a:path w="8072" h="10961" extrusionOk="0">
                  <a:moveTo>
                    <a:pt x="3488" y="0"/>
                  </a:moveTo>
                  <a:lnTo>
                    <a:pt x="3488" y="0"/>
                  </a:lnTo>
                  <a:cubicBezTo>
                    <a:pt x="3488" y="0"/>
                    <a:pt x="2247" y="123"/>
                    <a:pt x="1898" y="586"/>
                  </a:cubicBezTo>
                  <a:cubicBezTo>
                    <a:pt x="4096" y="8855"/>
                    <a:pt x="1144" y="9452"/>
                    <a:pt x="246" y="9452"/>
                  </a:cubicBezTo>
                  <a:cubicBezTo>
                    <a:pt x="94" y="9452"/>
                    <a:pt x="1" y="9435"/>
                    <a:pt x="1" y="9435"/>
                  </a:cubicBezTo>
                  <a:lnTo>
                    <a:pt x="1" y="9435"/>
                  </a:lnTo>
                  <a:cubicBezTo>
                    <a:pt x="1" y="9435"/>
                    <a:pt x="1" y="9979"/>
                    <a:pt x="61" y="10960"/>
                  </a:cubicBezTo>
                  <a:cubicBezTo>
                    <a:pt x="8072" y="8277"/>
                    <a:pt x="3488" y="1"/>
                    <a:pt x="3488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1" name="Google Shape;1844;p87">
              <a:extLst>
                <a:ext uri="{FF2B5EF4-FFF2-40B4-BE49-F238E27FC236}">
                  <a16:creationId xmlns:a16="http://schemas.microsoft.com/office/drawing/2014/main" id="{C4A11827-1776-4DAB-8CFD-83D19F3D6660}"/>
                </a:ext>
              </a:extLst>
            </p:cNvPr>
            <p:cNvSpPr/>
            <p:nvPr/>
          </p:nvSpPr>
          <p:spPr>
            <a:xfrm>
              <a:off x="871669" y="1245510"/>
              <a:ext cx="800768" cy="649726"/>
            </a:xfrm>
            <a:custGeom>
              <a:avLst/>
              <a:gdLst/>
              <a:ahLst/>
              <a:cxnLst/>
              <a:rect l="l" t="t" r="r" b="b"/>
              <a:pathLst>
                <a:path w="15274" h="12393" extrusionOk="0">
                  <a:moveTo>
                    <a:pt x="7400" y="1"/>
                  </a:moveTo>
                  <a:cubicBezTo>
                    <a:pt x="7393" y="1"/>
                    <a:pt x="7386" y="1"/>
                    <a:pt x="7379" y="1"/>
                  </a:cubicBezTo>
                  <a:cubicBezTo>
                    <a:pt x="2986" y="4"/>
                    <a:pt x="1641" y="3525"/>
                    <a:pt x="1641" y="3525"/>
                  </a:cubicBezTo>
                  <a:cubicBezTo>
                    <a:pt x="1392" y="4148"/>
                    <a:pt x="0" y="10914"/>
                    <a:pt x="4849" y="12059"/>
                  </a:cubicBezTo>
                  <a:cubicBezTo>
                    <a:pt x="5834" y="12291"/>
                    <a:pt x="6750" y="12392"/>
                    <a:pt x="7595" y="12392"/>
                  </a:cubicBezTo>
                  <a:cubicBezTo>
                    <a:pt x="10913" y="12392"/>
                    <a:pt x="13129" y="10823"/>
                    <a:pt x="14078" y="9396"/>
                  </a:cubicBezTo>
                  <a:cubicBezTo>
                    <a:pt x="15273" y="7606"/>
                    <a:pt x="14205" y="4996"/>
                    <a:pt x="13233" y="4843"/>
                  </a:cubicBezTo>
                  <a:cubicBezTo>
                    <a:pt x="13034" y="1886"/>
                    <a:pt x="11567" y="1"/>
                    <a:pt x="7400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2" name="Google Shape;1845;p87">
              <a:extLst>
                <a:ext uri="{FF2B5EF4-FFF2-40B4-BE49-F238E27FC236}">
                  <a16:creationId xmlns:a16="http://schemas.microsoft.com/office/drawing/2014/main" id="{FEB60577-F449-427D-8B71-C9D82635EA0E}"/>
                </a:ext>
              </a:extLst>
            </p:cNvPr>
            <p:cNvSpPr/>
            <p:nvPr/>
          </p:nvSpPr>
          <p:spPr>
            <a:xfrm>
              <a:off x="1374017" y="1505334"/>
              <a:ext cx="129337" cy="100031"/>
            </a:xfrm>
            <a:custGeom>
              <a:avLst/>
              <a:gdLst/>
              <a:ahLst/>
              <a:cxnLst/>
              <a:rect l="l" t="t" r="r" b="b"/>
              <a:pathLst>
                <a:path w="2467" h="1908" extrusionOk="0">
                  <a:moveTo>
                    <a:pt x="1111" y="1"/>
                  </a:moveTo>
                  <a:cubicBezTo>
                    <a:pt x="590" y="1"/>
                    <a:pt x="26" y="123"/>
                    <a:pt x="17" y="303"/>
                  </a:cubicBezTo>
                  <a:cubicBezTo>
                    <a:pt x="0" y="580"/>
                    <a:pt x="852" y="816"/>
                    <a:pt x="1132" y="882"/>
                  </a:cubicBezTo>
                  <a:lnTo>
                    <a:pt x="1132" y="1691"/>
                  </a:lnTo>
                  <a:cubicBezTo>
                    <a:pt x="1074" y="1695"/>
                    <a:pt x="1015" y="1697"/>
                    <a:pt x="955" y="1697"/>
                  </a:cubicBezTo>
                  <a:cubicBezTo>
                    <a:pt x="862" y="1697"/>
                    <a:pt x="768" y="1692"/>
                    <a:pt x="673" y="1684"/>
                  </a:cubicBezTo>
                  <a:cubicBezTo>
                    <a:pt x="456" y="1668"/>
                    <a:pt x="243" y="1618"/>
                    <a:pt x="17" y="1595"/>
                  </a:cubicBezTo>
                  <a:lnTo>
                    <a:pt x="17" y="1595"/>
                  </a:lnTo>
                  <a:cubicBezTo>
                    <a:pt x="213" y="1701"/>
                    <a:pt x="419" y="1801"/>
                    <a:pt x="646" y="1851"/>
                  </a:cubicBezTo>
                  <a:cubicBezTo>
                    <a:pt x="795" y="1889"/>
                    <a:pt x="951" y="1907"/>
                    <a:pt x="1107" y="1907"/>
                  </a:cubicBezTo>
                  <a:cubicBezTo>
                    <a:pt x="1184" y="1907"/>
                    <a:pt x="1261" y="1903"/>
                    <a:pt x="1338" y="1894"/>
                  </a:cubicBezTo>
                  <a:cubicBezTo>
                    <a:pt x="1575" y="1864"/>
                    <a:pt x="1801" y="1778"/>
                    <a:pt x="1994" y="1648"/>
                  </a:cubicBezTo>
                  <a:cubicBezTo>
                    <a:pt x="2197" y="1524"/>
                    <a:pt x="2347" y="1342"/>
                    <a:pt x="2467" y="1149"/>
                  </a:cubicBezTo>
                  <a:lnTo>
                    <a:pt x="2467" y="1149"/>
                  </a:lnTo>
                  <a:cubicBezTo>
                    <a:pt x="2280" y="1282"/>
                    <a:pt x="2110" y="1418"/>
                    <a:pt x="1914" y="1501"/>
                  </a:cubicBezTo>
                  <a:cubicBezTo>
                    <a:pt x="1731" y="1584"/>
                    <a:pt x="1544" y="1648"/>
                    <a:pt x="1348" y="1675"/>
                  </a:cubicBezTo>
                  <a:lnTo>
                    <a:pt x="1348" y="876"/>
                  </a:lnTo>
                  <a:cubicBezTo>
                    <a:pt x="1571" y="816"/>
                    <a:pt x="2011" y="650"/>
                    <a:pt x="1980" y="303"/>
                  </a:cubicBezTo>
                  <a:cubicBezTo>
                    <a:pt x="1962" y="88"/>
                    <a:pt x="1552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3" name="Google Shape;1846;p87">
              <a:extLst>
                <a:ext uri="{FF2B5EF4-FFF2-40B4-BE49-F238E27FC236}">
                  <a16:creationId xmlns:a16="http://schemas.microsoft.com/office/drawing/2014/main" id="{D2F96463-516D-4833-AA9E-5A2BB28C0431}"/>
                </a:ext>
              </a:extLst>
            </p:cNvPr>
            <p:cNvSpPr/>
            <p:nvPr/>
          </p:nvSpPr>
          <p:spPr>
            <a:xfrm>
              <a:off x="1184496" y="1566044"/>
              <a:ext cx="80161" cy="80318"/>
            </a:xfrm>
            <a:custGeom>
              <a:avLst/>
              <a:gdLst/>
              <a:ahLst/>
              <a:cxnLst/>
              <a:rect l="l" t="t" r="r" b="b"/>
              <a:pathLst>
                <a:path w="1529" h="1532" extrusionOk="0">
                  <a:moveTo>
                    <a:pt x="766" y="1"/>
                  </a:moveTo>
                  <a:cubicBezTo>
                    <a:pt x="343" y="1"/>
                    <a:pt x="1" y="343"/>
                    <a:pt x="1" y="766"/>
                  </a:cubicBezTo>
                  <a:cubicBezTo>
                    <a:pt x="1" y="1189"/>
                    <a:pt x="343" y="1532"/>
                    <a:pt x="766" y="1532"/>
                  </a:cubicBezTo>
                  <a:cubicBezTo>
                    <a:pt x="1185" y="1532"/>
                    <a:pt x="1529" y="1189"/>
                    <a:pt x="1529" y="766"/>
                  </a:cubicBezTo>
                  <a:cubicBezTo>
                    <a:pt x="1529" y="343"/>
                    <a:pt x="1185" y="1"/>
                    <a:pt x="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4" name="Google Shape;1847;p87">
              <a:extLst>
                <a:ext uri="{FF2B5EF4-FFF2-40B4-BE49-F238E27FC236}">
                  <a16:creationId xmlns:a16="http://schemas.microsoft.com/office/drawing/2014/main" id="{36189567-285B-459F-90B4-82788DA35AB4}"/>
                </a:ext>
              </a:extLst>
            </p:cNvPr>
            <p:cNvSpPr/>
            <p:nvPr/>
          </p:nvSpPr>
          <p:spPr>
            <a:xfrm>
              <a:off x="1523537" y="1512674"/>
              <a:ext cx="80318" cy="80318"/>
            </a:xfrm>
            <a:custGeom>
              <a:avLst/>
              <a:gdLst/>
              <a:ahLst/>
              <a:cxnLst/>
              <a:rect l="l" t="t" r="r" b="b"/>
              <a:pathLst>
                <a:path w="1532" h="1532" extrusionOk="0">
                  <a:moveTo>
                    <a:pt x="766" y="0"/>
                  </a:moveTo>
                  <a:cubicBezTo>
                    <a:pt x="343" y="0"/>
                    <a:pt x="1" y="343"/>
                    <a:pt x="1" y="765"/>
                  </a:cubicBezTo>
                  <a:cubicBezTo>
                    <a:pt x="1" y="1189"/>
                    <a:pt x="343" y="1531"/>
                    <a:pt x="766" y="1531"/>
                  </a:cubicBezTo>
                  <a:cubicBezTo>
                    <a:pt x="1188" y="1531"/>
                    <a:pt x="1532" y="1189"/>
                    <a:pt x="1532" y="765"/>
                  </a:cubicBezTo>
                  <a:cubicBezTo>
                    <a:pt x="1532" y="343"/>
                    <a:pt x="1188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5" name="Google Shape;1848;p87">
              <a:extLst>
                <a:ext uri="{FF2B5EF4-FFF2-40B4-BE49-F238E27FC236}">
                  <a16:creationId xmlns:a16="http://schemas.microsoft.com/office/drawing/2014/main" id="{0C2A2121-80FF-4E7D-A723-E6CBC0E58B77}"/>
                </a:ext>
              </a:extLst>
            </p:cNvPr>
            <p:cNvSpPr/>
            <p:nvPr/>
          </p:nvSpPr>
          <p:spPr>
            <a:xfrm>
              <a:off x="1391632" y="1198850"/>
              <a:ext cx="210651" cy="191201"/>
            </a:xfrm>
            <a:custGeom>
              <a:avLst/>
              <a:gdLst/>
              <a:ahLst/>
              <a:cxnLst/>
              <a:rect l="l" t="t" r="r" b="b"/>
              <a:pathLst>
                <a:path w="4018" h="3647" extrusionOk="0">
                  <a:moveTo>
                    <a:pt x="2275" y="0"/>
                  </a:moveTo>
                  <a:cubicBezTo>
                    <a:pt x="1725" y="0"/>
                    <a:pt x="1210" y="235"/>
                    <a:pt x="799" y="665"/>
                  </a:cubicBezTo>
                  <a:cubicBezTo>
                    <a:pt x="489" y="984"/>
                    <a:pt x="323" y="1350"/>
                    <a:pt x="110" y="1730"/>
                  </a:cubicBezTo>
                  <a:lnTo>
                    <a:pt x="29" y="1877"/>
                  </a:lnTo>
                  <a:lnTo>
                    <a:pt x="29" y="1877"/>
                  </a:lnTo>
                  <a:cubicBezTo>
                    <a:pt x="10" y="1836"/>
                    <a:pt x="0" y="1813"/>
                    <a:pt x="0" y="1813"/>
                  </a:cubicBezTo>
                  <a:lnTo>
                    <a:pt x="0" y="1929"/>
                  </a:lnTo>
                  <a:lnTo>
                    <a:pt x="29" y="1877"/>
                  </a:lnTo>
                  <a:lnTo>
                    <a:pt x="29" y="1877"/>
                  </a:lnTo>
                  <a:cubicBezTo>
                    <a:pt x="178" y="2202"/>
                    <a:pt x="895" y="3647"/>
                    <a:pt x="1920" y="3647"/>
                  </a:cubicBezTo>
                  <a:cubicBezTo>
                    <a:pt x="1977" y="3647"/>
                    <a:pt x="2035" y="3642"/>
                    <a:pt x="2094" y="3633"/>
                  </a:cubicBezTo>
                  <a:cubicBezTo>
                    <a:pt x="3062" y="3476"/>
                    <a:pt x="4017" y="2342"/>
                    <a:pt x="4004" y="1360"/>
                  </a:cubicBezTo>
                  <a:cubicBezTo>
                    <a:pt x="3994" y="731"/>
                    <a:pt x="3535" y="321"/>
                    <a:pt x="2976" y="126"/>
                  </a:cubicBezTo>
                  <a:cubicBezTo>
                    <a:pt x="2740" y="41"/>
                    <a:pt x="2504" y="0"/>
                    <a:pt x="2275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6" name="Google Shape;1849;p87">
              <a:extLst>
                <a:ext uri="{FF2B5EF4-FFF2-40B4-BE49-F238E27FC236}">
                  <a16:creationId xmlns:a16="http://schemas.microsoft.com/office/drawing/2014/main" id="{316DA81E-455A-48F3-A370-CD3AA2D8EECD}"/>
                </a:ext>
              </a:extLst>
            </p:cNvPr>
            <p:cNvSpPr/>
            <p:nvPr/>
          </p:nvSpPr>
          <p:spPr>
            <a:xfrm>
              <a:off x="769228" y="1280426"/>
              <a:ext cx="264599" cy="233405"/>
            </a:xfrm>
            <a:custGeom>
              <a:avLst/>
              <a:gdLst/>
              <a:ahLst/>
              <a:cxnLst/>
              <a:rect l="l" t="t" r="r" b="b"/>
              <a:pathLst>
                <a:path w="5047" h="4452" extrusionOk="0">
                  <a:moveTo>
                    <a:pt x="2813" y="1"/>
                  </a:moveTo>
                  <a:cubicBezTo>
                    <a:pt x="1202" y="1"/>
                    <a:pt x="0" y="1543"/>
                    <a:pt x="613" y="3152"/>
                  </a:cubicBezTo>
                  <a:cubicBezTo>
                    <a:pt x="995" y="4155"/>
                    <a:pt x="1903" y="4452"/>
                    <a:pt x="2850" y="4452"/>
                  </a:cubicBezTo>
                  <a:cubicBezTo>
                    <a:pt x="3274" y="4452"/>
                    <a:pt x="3705" y="4393"/>
                    <a:pt x="4101" y="4310"/>
                  </a:cubicBezTo>
                  <a:cubicBezTo>
                    <a:pt x="4640" y="3009"/>
                    <a:pt x="4857" y="2234"/>
                    <a:pt x="4857" y="2234"/>
                  </a:cubicBezTo>
                  <a:cubicBezTo>
                    <a:pt x="4857" y="2234"/>
                    <a:pt x="5046" y="233"/>
                    <a:pt x="3100" y="17"/>
                  </a:cubicBezTo>
                  <a:cubicBezTo>
                    <a:pt x="3003" y="6"/>
                    <a:pt x="2907" y="1"/>
                    <a:pt x="2813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7" name="Google Shape;1850;p87">
              <a:extLst>
                <a:ext uri="{FF2B5EF4-FFF2-40B4-BE49-F238E27FC236}">
                  <a16:creationId xmlns:a16="http://schemas.microsoft.com/office/drawing/2014/main" id="{0CA41602-F846-4D85-9DD6-AB01D4D6EBC6}"/>
                </a:ext>
              </a:extLst>
            </p:cNvPr>
            <p:cNvSpPr/>
            <p:nvPr/>
          </p:nvSpPr>
          <p:spPr>
            <a:xfrm>
              <a:off x="884408" y="1363679"/>
              <a:ext cx="107370" cy="107318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22" y="0"/>
                  </a:moveTo>
                  <a:cubicBezTo>
                    <a:pt x="456" y="0"/>
                    <a:pt x="0" y="459"/>
                    <a:pt x="0" y="1025"/>
                  </a:cubicBezTo>
                  <a:cubicBezTo>
                    <a:pt x="0" y="1591"/>
                    <a:pt x="456" y="2047"/>
                    <a:pt x="1022" y="2047"/>
                  </a:cubicBezTo>
                  <a:cubicBezTo>
                    <a:pt x="1588" y="2047"/>
                    <a:pt x="2047" y="1591"/>
                    <a:pt x="2047" y="1025"/>
                  </a:cubicBezTo>
                  <a:cubicBezTo>
                    <a:pt x="2047" y="459"/>
                    <a:pt x="1588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8" name="Google Shape;1851;p87">
              <a:extLst>
                <a:ext uri="{FF2B5EF4-FFF2-40B4-BE49-F238E27FC236}">
                  <a16:creationId xmlns:a16="http://schemas.microsoft.com/office/drawing/2014/main" id="{9E5D63D5-C05C-48D4-8BA5-A110E7D5790C}"/>
                </a:ext>
              </a:extLst>
            </p:cNvPr>
            <p:cNvSpPr/>
            <p:nvPr/>
          </p:nvSpPr>
          <p:spPr>
            <a:xfrm>
              <a:off x="940085" y="1986713"/>
              <a:ext cx="383031" cy="273616"/>
            </a:xfrm>
            <a:custGeom>
              <a:avLst/>
              <a:gdLst/>
              <a:ahLst/>
              <a:cxnLst/>
              <a:rect l="l" t="t" r="r" b="b"/>
              <a:pathLst>
                <a:path w="7306" h="5219" extrusionOk="0">
                  <a:moveTo>
                    <a:pt x="3761" y="1"/>
                  </a:moveTo>
                  <a:cubicBezTo>
                    <a:pt x="3760" y="1"/>
                    <a:pt x="3759" y="1"/>
                    <a:pt x="3758" y="1"/>
                  </a:cubicBezTo>
                  <a:cubicBezTo>
                    <a:pt x="3199" y="11"/>
                    <a:pt x="0" y="1728"/>
                    <a:pt x="0" y="1728"/>
                  </a:cubicBezTo>
                  <a:cubicBezTo>
                    <a:pt x="0" y="1728"/>
                    <a:pt x="735" y="5073"/>
                    <a:pt x="2080" y="5210"/>
                  </a:cubicBezTo>
                  <a:cubicBezTo>
                    <a:pt x="2137" y="5215"/>
                    <a:pt x="2194" y="5218"/>
                    <a:pt x="2251" y="5218"/>
                  </a:cubicBezTo>
                  <a:cubicBezTo>
                    <a:pt x="3559" y="5218"/>
                    <a:pt x="5076" y="3780"/>
                    <a:pt x="6167" y="3359"/>
                  </a:cubicBezTo>
                  <a:cubicBezTo>
                    <a:pt x="7305" y="2923"/>
                    <a:pt x="4799" y="1728"/>
                    <a:pt x="4799" y="1728"/>
                  </a:cubicBezTo>
                  <a:cubicBezTo>
                    <a:pt x="4799" y="1728"/>
                    <a:pt x="4322" y="1"/>
                    <a:pt x="376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9" name="Google Shape;1852;p87">
              <a:extLst>
                <a:ext uri="{FF2B5EF4-FFF2-40B4-BE49-F238E27FC236}">
                  <a16:creationId xmlns:a16="http://schemas.microsoft.com/office/drawing/2014/main" id="{26333C38-61A4-4C7F-9702-75BEB3DE8780}"/>
                </a:ext>
              </a:extLst>
            </p:cNvPr>
            <p:cNvSpPr/>
            <p:nvPr/>
          </p:nvSpPr>
          <p:spPr>
            <a:xfrm>
              <a:off x="864748" y="1859998"/>
              <a:ext cx="326987" cy="282791"/>
            </a:xfrm>
            <a:custGeom>
              <a:avLst/>
              <a:gdLst/>
              <a:ahLst/>
              <a:cxnLst/>
              <a:rect l="l" t="t" r="r" b="b"/>
              <a:pathLst>
                <a:path w="6237" h="5394" extrusionOk="0">
                  <a:moveTo>
                    <a:pt x="2721" y="1"/>
                  </a:moveTo>
                  <a:cubicBezTo>
                    <a:pt x="1" y="1"/>
                    <a:pt x="538" y="4875"/>
                    <a:pt x="931" y="5393"/>
                  </a:cubicBezTo>
                  <a:cubicBezTo>
                    <a:pt x="931" y="5393"/>
                    <a:pt x="3470" y="3200"/>
                    <a:pt x="6182" y="3200"/>
                  </a:cubicBezTo>
                  <a:cubicBezTo>
                    <a:pt x="6200" y="3200"/>
                    <a:pt x="6218" y="3200"/>
                    <a:pt x="6236" y="3200"/>
                  </a:cubicBezTo>
                  <a:cubicBezTo>
                    <a:pt x="6236" y="3200"/>
                    <a:pt x="5574" y="78"/>
                    <a:pt x="2785" y="2"/>
                  </a:cubicBezTo>
                  <a:cubicBezTo>
                    <a:pt x="2763" y="1"/>
                    <a:pt x="2742" y="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0" name="Google Shape;1853;p87">
              <a:extLst>
                <a:ext uri="{FF2B5EF4-FFF2-40B4-BE49-F238E27FC236}">
                  <a16:creationId xmlns:a16="http://schemas.microsoft.com/office/drawing/2014/main" id="{270C9814-2B2C-4A1F-9215-2B0D94AD415D}"/>
                </a:ext>
              </a:extLst>
            </p:cNvPr>
            <p:cNvSpPr/>
            <p:nvPr/>
          </p:nvSpPr>
          <p:spPr>
            <a:xfrm>
              <a:off x="1528046" y="1964694"/>
              <a:ext cx="164411" cy="347538"/>
            </a:xfrm>
            <a:custGeom>
              <a:avLst/>
              <a:gdLst/>
              <a:ahLst/>
              <a:cxnLst/>
              <a:rect l="l" t="t" r="r" b="b"/>
              <a:pathLst>
                <a:path w="3136" h="6629" extrusionOk="0">
                  <a:moveTo>
                    <a:pt x="810" y="0"/>
                  </a:moveTo>
                  <a:cubicBezTo>
                    <a:pt x="671" y="0"/>
                    <a:pt x="475" y="466"/>
                    <a:pt x="197" y="1782"/>
                  </a:cubicBezTo>
                  <a:cubicBezTo>
                    <a:pt x="1" y="5154"/>
                    <a:pt x="2038" y="6269"/>
                    <a:pt x="3136" y="6628"/>
                  </a:cubicBezTo>
                  <a:cubicBezTo>
                    <a:pt x="3096" y="6345"/>
                    <a:pt x="3053" y="6055"/>
                    <a:pt x="3007" y="5759"/>
                  </a:cubicBezTo>
                  <a:cubicBezTo>
                    <a:pt x="1332" y="4528"/>
                    <a:pt x="1146" y="2724"/>
                    <a:pt x="1146" y="2724"/>
                  </a:cubicBezTo>
                  <a:cubicBezTo>
                    <a:pt x="1146" y="2724"/>
                    <a:pt x="1146" y="0"/>
                    <a:pt x="81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1" name="Google Shape;1854;p87">
              <a:extLst>
                <a:ext uri="{FF2B5EF4-FFF2-40B4-BE49-F238E27FC236}">
                  <a16:creationId xmlns:a16="http://schemas.microsoft.com/office/drawing/2014/main" id="{D4C276C0-A469-4C7D-AAFD-F25F1067D269}"/>
                </a:ext>
              </a:extLst>
            </p:cNvPr>
            <p:cNvSpPr/>
            <p:nvPr/>
          </p:nvSpPr>
          <p:spPr>
            <a:xfrm>
              <a:off x="1236346" y="1188470"/>
              <a:ext cx="91642" cy="72297"/>
            </a:xfrm>
            <a:custGeom>
              <a:avLst/>
              <a:gdLst/>
              <a:ahLst/>
              <a:cxnLst/>
              <a:rect l="l" t="t" r="r" b="b"/>
              <a:pathLst>
                <a:path w="1748" h="1379" extrusionOk="0">
                  <a:moveTo>
                    <a:pt x="769" y="0"/>
                  </a:moveTo>
                  <a:cubicBezTo>
                    <a:pt x="289" y="0"/>
                    <a:pt x="1" y="1378"/>
                    <a:pt x="1" y="1378"/>
                  </a:cubicBezTo>
                  <a:lnTo>
                    <a:pt x="812" y="1378"/>
                  </a:lnTo>
                  <a:cubicBezTo>
                    <a:pt x="812" y="1378"/>
                    <a:pt x="1748" y="576"/>
                    <a:pt x="1434" y="433"/>
                  </a:cubicBezTo>
                  <a:cubicBezTo>
                    <a:pt x="1408" y="421"/>
                    <a:pt x="1380" y="416"/>
                    <a:pt x="1350" y="416"/>
                  </a:cubicBezTo>
                  <a:cubicBezTo>
                    <a:pt x="1032" y="416"/>
                    <a:pt x="501" y="1001"/>
                    <a:pt x="431" y="1080"/>
                  </a:cubicBezTo>
                  <a:lnTo>
                    <a:pt x="431" y="1080"/>
                  </a:lnTo>
                  <a:cubicBezTo>
                    <a:pt x="517" y="981"/>
                    <a:pt x="1291" y="83"/>
                    <a:pt x="812" y="4"/>
                  </a:cubicBezTo>
                  <a:cubicBezTo>
                    <a:pt x="798" y="2"/>
                    <a:pt x="783" y="0"/>
                    <a:pt x="76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2" name="Google Shape;1855;p87">
              <a:extLst>
                <a:ext uri="{FF2B5EF4-FFF2-40B4-BE49-F238E27FC236}">
                  <a16:creationId xmlns:a16="http://schemas.microsoft.com/office/drawing/2014/main" id="{AE00D63A-2BB5-4C4C-9A2A-371B5CEC56EA}"/>
                </a:ext>
              </a:extLst>
            </p:cNvPr>
            <p:cNvSpPr/>
            <p:nvPr/>
          </p:nvSpPr>
          <p:spPr>
            <a:xfrm>
              <a:off x="1358289" y="2237258"/>
              <a:ext cx="157805" cy="128813"/>
            </a:xfrm>
            <a:custGeom>
              <a:avLst/>
              <a:gdLst/>
              <a:ahLst/>
              <a:cxnLst/>
              <a:rect l="l" t="t" r="r" b="b"/>
              <a:pathLst>
                <a:path w="3010" h="2457" extrusionOk="0">
                  <a:moveTo>
                    <a:pt x="1724" y="1"/>
                  </a:moveTo>
                  <a:cubicBezTo>
                    <a:pt x="1025" y="807"/>
                    <a:pt x="426" y="1492"/>
                    <a:pt x="1" y="1968"/>
                  </a:cubicBezTo>
                  <a:cubicBezTo>
                    <a:pt x="897" y="2393"/>
                    <a:pt x="1762" y="2457"/>
                    <a:pt x="2186" y="2457"/>
                  </a:cubicBezTo>
                  <a:cubicBezTo>
                    <a:pt x="2244" y="2457"/>
                    <a:pt x="2293" y="2456"/>
                    <a:pt x="2334" y="2454"/>
                  </a:cubicBezTo>
                  <a:cubicBezTo>
                    <a:pt x="2414" y="2454"/>
                    <a:pt x="2457" y="2448"/>
                    <a:pt x="2457" y="2448"/>
                  </a:cubicBezTo>
                  <a:lnTo>
                    <a:pt x="3010" y="1792"/>
                  </a:lnTo>
                  <a:cubicBezTo>
                    <a:pt x="2653" y="1102"/>
                    <a:pt x="2214" y="511"/>
                    <a:pt x="1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3" name="Google Shape;1856;p87">
              <a:extLst>
                <a:ext uri="{FF2B5EF4-FFF2-40B4-BE49-F238E27FC236}">
                  <a16:creationId xmlns:a16="http://schemas.microsoft.com/office/drawing/2014/main" id="{AC97EC97-A869-449F-B937-DC04E32E7D2D}"/>
                </a:ext>
              </a:extLst>
            </p:cNvPr>
            <p:cNvSpPr/>
            <p:nvPr/>
          </p:nvSpPr>
          <p:spPr>
            <a:xfrm>
              <a:off x="1448672" y="1753783"/>
              <a:ext cx="493337" cy="577954"/>
            </a:xfrm>
            <a:custGeom>
              <a:avLst/>
              <a:gdLst/>
              <a:ahLst/>
              <a:cxnLst/>
              <a:rect l="l" t="t" r="r" b="b"/>
              <a:pathLst>
                <a:path w="9410" h="11024" extrusionOk="0">
                  <a:moveTo>
                    <a:pt x="7892" y="0"/>
                  </a:moveTo>
                  <a:cubicBezTo>
                    <a:pt x="5895" y="2350"/>
                    <a:pt x="2367" y="6504"/>
                    <a:pt x="0" y="9233"/>
                  </a:cubicBezTo>
                  <a:cubicBezTo>
                    <a:pt x="490" y="9742"/>
                    <a:pt x="929" y="10335"/>
                    <a:pt x="1286" y="11023"/>
                  </a:cubicBezTo>
                  <a:lnTo>
                    <a:pt x="1435" y="10848"/>
                  </a:lnTo>
                  <a:lnTo>
                    <a:pt x="9406" y="1386"/>
                  </a:lnTo>
                  <a:lnTo>
                    <a:pt x="9410" y="1372"/>
                  </a:lnTo>
                  <a:cubicBezTo>
                    <a:pt x="8518" y="1286"/>
                    <a:pt x="7892" y="816"/>
                    <a:pt x="789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4" name="Google Shape;1857;p87">
              <a:extLst>
                <a:ext uri="{FF2B5EF4-FFF2-40B4-BE49-F238E27FC236}">
                  <a16:creationId xmlns:a16="http://schemas.microsoft.com/office/drawing/2014/main" id="{4BD90D4E-BDE7-46E6-9A10-C8B7D724515F}"/>
                </a:ext>
              </a:extLst>
            </p:cNvPr>
            <p:cNvSpPr/>
            <p:nvPr/>
          </p:nvSpPr>
          <p:spPr>
            <a:xfrm>
              <a:off x="1216109" y="2107450"/>
              <a:ext cx="135786" cy="149102"/>
            </a:xfrm>
            <a:custGeom>
              <a:avLst/>
              <a:gdLst/>
              <a:ahLst/>
              <a:cxnLst/>
              <a:rect l="l" t="t" r="r" b="b"/>
              <a:pathLst>
                <a:path w="2590" h="2844" extrusionOk="0">
                  <a:moveTo>
                    <a:pt x="433" y="1"/>
                  </a:moveTo>
                  <a:lnTo>
                    <a:pt x="0" y="451"/>
                  </a:lnTo>
                  <a:cubicBezTo>
                    <a:pt x="3" y="480"/>
                    <a:pt x="10" y="507"/>
                    <a:pt x="14" y="537"/>
                  </a:cubicBezTo>
                  <a:cubicBezTo>
                    <a:pt x="183" y="1502"/>
                    <a:pt x="493" y="2254"/>
                    <a:pt x="875" y="2844"/>
                  </a:cubicBezTo>
                  <a:lnTo>
                    <a:pt x="2590" y="1016"/>
                  </a:lnTo>
                  <a:cubicBezTo>
                    <a:pt x="1828" y="554"/>
                    <a:pt x="1072" y="224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5" name="Google Shape;1858;p87">
              <a:extLst>
                <a:ext uri="{FF2B5EF4-FFF2-40B4-BE49-F238E27FC236}">
                  <a16:creationId xmlns:a16="http://schemas.microsoft.com/office/drawing/2014/main" id="{3C2FF3C7-36A1-4CA6-AE3C-4FD52FAB97B8}"/>
                </a:ext>
              </a:extLst>
            </p:cNvPr>
            <p:cNvSpPr/>
            <p:nvPr/>
          </p:nvSpPr>
          <p:spPr>
            <a:xfrm>
              <a:off x="1238757" y="1614538"/>
              <a:ext cx="554939" cy="546236"/>
            </a:xfrm>
            <a:custGeom>
              <a:avLst/>
              <a:gdLst/>
              <a:ahLst/>
              <a:cxnLst/>
              <a:rect l="l" t="t" r="r" b="b"/>
              <a:pathLst>
                <a:path w="10585" h="10419" extrusionOk="0">
                  <a:moveTo>
                    <a:pt x="9076" y="1"/>
                  </a:moveTo>
                  <a:lnTo>
                    <a:pt x="297" y="9097"/>
                  </a:lnTo>
                  <a:lnTo>
                    <a:pt x="1" y="9403"/>
                  </a:lnTo>
                  <a:cubicBezTo>
                    <a:pt x="640" y="9626"/>
                    <a:pt x="1396" y="9956"/>
                    <a:pt x="2158" y="10418"/>
                  </a:cubicBezTo>
                  <a:lnTo>
                    <a:pt x="10585" y="1432"/>
                  </a:lnTo>
                  <a:lnTo>
                    <a:pt x="10585" y="1432"/>
                  </a:lnTo>
                  <a:cubicBezTo>
                    <a:pt x="10529" y="1438"/>
                    <a:pt x="10475" y="1441"/>
                    <a:pt x="10423" y="1441"/>
                  </a:cubicBezTo>
                  <a:cubicBezTo>
                    <a:pt x="9524" y="1441"/>
                    <a:pt x="9194" y="548"/>
                    <a:pt x="907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6" name="Google Shape;1859;p87">
              <a:extLst>
                <a:ext uri="{FF2B5EF4-FFF2-40B4-BE49-F238E27FC236}">
                  <a16:creationId xmlns:a16="http://schemas.microsoft.com/office/drawing/2014/main" id="{23585234-95B2-4C44-9DF8-D0EA45F473B0}"/>
                </a:ext>
              </a:extLst>
            </p:cNvPr>
            <p:cNvSpPr/>
            <p:nvPr/>
          </p:nvSpPr>
          <p:spPr>
            <a:xfrm>
              <a:off x="1351841" y="1689403"/>
              <a:ext cx="510638" cy="548490"/>
            </a:xfrm>
            <a:custGeom>
              <a:avLst/>
              <a:gdLst/>
              <a:ahLst/>
              <a:cxnLst/>
              <a:rect l="l" t="t" r="r" b="b"/>
              <a:pathLst>
                <a:path w="9740" h="10462" extrusionOk="0">
                  <a:moveTo>
                    <a:pt x="8441" y="1"/>
                  </a:moveTo>
                  <a:lnTo>
                    <a:pt x="8441" y="1"/>
                  </a:lnTo>
                  <a:cubicBezTo>
                    <a:pt x="8434" y="4"/>
                    <a:pt x="8431" y="4"/>
                    <a:pt x="8428" y="4"/>
                  </a:cubicBezTo>
                  <a:lnTo>
                    <a:pt x="1" y="8990"/>
                  </a:lnTo>
                  <a:cubicBezTo>
                    <a:pt x="636" y="9380"/>
                    <a:pt x="1275" y="9862"/>
                    <a:pt x="1847" y="10461"/>
                  </a:cubicBezTo>
                  <a:cubicBezTo>
                    <a:pt x="4214" y="7732"/>
                    <a:pt x="7742" y="3578"/>
                    <a:pt x="9739" y="1228"/>
                  </a:cubicBezTo>
                  <a:lnTo>
                    <a:pt x="9739" y="1225"/>
                  </a:lnTo>
                  <a:cubicBezTo>
                    <a:pt x="9631" y="1251"/>
                    <a:pt x="9527" y="1263"/>
                    <a:pt x="9428" y="1263"/>
                  </a:cubicBezTo>
                  <a:cubicBezTo>
                    <a:pt x="8680" y="1263"/>
                    <a:pt x="8220" y="574"/>
                    <a:pt x="8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7" name="Google Shape;1860;p87">
              <a:extLst>
                <a:ext uri="{FF2B5EF4-FFF2-40B4-BE49-F238E27FC236}">
                  <a16:creationId xmlns:a16="http://schemas.microsoft.com/office/drawing/2014/main" id="{AB60F026-BFEE-4C62-82F1-8D5CF42396A7}"/>
                </a:ext>
              </a:extLst>
            </p:cNvPr>
            <p:cNvSpPr/>
            <p:nvPr/>
          </p:nvSpPr>
          <p:spPr>
            <a:xfrm>
              <a:off x="1261982" y="2160715"/>
              <a:ext cx="186745" cy="180244"/>
            </a:xfrm>
            <a:custGeom>
              <a:avLst/>
              <a:gdLst/>
              <a:ahLst/>
              <a:cxnLst/>
              <a:rect l="l" t="t" r="r" b="b"/>
              <a:pathLst>
                <a:path w="3562" h="3438" extrusionOk="0">
                  <a:moveTo>
                    <a:pt x="1715" y="0"/>
                  </a:moveTo>
                  <a:lnTo>
                    <a:pt x="0" y="1828"/>
                  </a:lnTo>
                  <a:cubicBezTo>
                    <a:pt x="526" y="2630"/>
                    <a:pt x="1189" y="3129"/>
                    <a:pt x="1838" y="3438"/>
                  </a:cubicBezTo>
                  <a:cubicBezTo>
                    <a:pt x="2263" y="2962"/>
                    <a:pt x="2862" y="2280"/>
                    <a:pt x="3561" y="1471"/>
                  </a:cubicBezTo>
                  <a:cubicBezTo>
                    <a:pt x="2989" y="872"/>
                    <a:pt x="2350" y="390"/>
                    <a:pt x="1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8" name="Google Shape;1861;p87">
              <a:extLst>
                <a:ext uri="{FF2B5EF4-FFF2-40B4-BE49-F238E27FC236}">
                  <a16:creationId xmlns:a16="http://schemas.microsoft.com/office/drawing/2014/main" id="{2A88EEE0-7CD9-4C15-A933-ED619CE629D1}"/>
                </a:ext>
              </a:extLst>
            </p:cNvPr>
            <p:cNvSpPr/>
            <p:nvPr/>
          </p:nvSpPr>
          <p:spPr>
            <a:xfrm>
              <a:off x="1216109" y="2091618"/>
              <a:ext cx="307798" cy="275031"/>
            </a:xfrm>
            <a:custGeom>
              <a:avLst/>
              <a:gdLst/>
              <a:ahLst/>
              <a:cxnLst/>
              <a:rect l="l" t="t" r="r" b="b"/>
              <a:pathLst>
                <a:path w="5871" h="5246" extrusionOk="0">
                  <a:moveTo>
                    <a:pt x="726" y="0"/>
                  </a:moveTo>
                  <a:lnTo>
                    <a:pt x="0" y="753"/>
                  </a:lnTo>
                  <a:cubicBezTo>
                    <a:pt x="3" y="782"/>
                    <a:pt x="10" y="812"/>
                    <a:pt x="14" y="842"/>
                  </a:cubicBezTo>
                  <a:cubicBezTo>
                    <a:pt x="436" y="1009"/>
                    <a:pt x="1218" y="1355"/>
                    <a:pt x="2077" y="1943"/>
                  </a:cubicBezTo>
                  <a:cubicBezTo>
                    <a:pt x="3115" y="2656"/>
                    <a:pt x="4270" y="3721"/>
                    <a:pt x="5046" y="5246"/>
                  </a:cubicBezTo>
                  <a:cubicBezTo>
                    <a:pt x="5126" y="5242"/>
                    <a:pt x="5169" y="5238"/>
                    <a:pt x="5169" y="5238"/>
                  </a:cubicBezTo>
                  <a:lnTo>
                    <a:pt x="5871" y="4404"/>
                  </a:lnTo>
                  <a:cubicBezTo>
                    <a:pt x="5539" y="3418"/>
                    <a:pt x="4763" y="1788"/>
                    <a:pt x="3075" y="792"/>
                  </a:cubicBezTo>
                  <a:cubicBezTo>
                    <a:pt x="2433" y="413"/>
                    <a:pt x="1661" y="123"/>
                    <a:pt x="726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9" name="Google Shape;1862;p87">
              <a:extLst>
                <a:ext uri="{FF2B5EF4-FFF2-40B4-BE49-F238E27FC236}">
                  <a16:creationId xmlns:a16="http://schemas.microsoft.com/office/drawing/2014/main" id="{BB6D3874-BC8A-4585-8C28-534C1721DAAC}"/>
                </a:ext>
              </a:extLst>
            </p:cNvPr>
            <p:cNvSpPr/>
            <p:nvPr/>
          </p:nvSpPr>
          <p:spPr>
            <a:xfrm>
              <a:off x="1324946" y="2133139"/>
              <a:ext cx="198960" cy="233509"/>
            </a:xfrm>
            <a:custGeom>
              <a:avLst/>
              <a:gdLst/>
              <a:ahLst/>
              <a:cxnLst/>
              <a:rect l="l" t="t" r="r" b="b"/>
              <a:pathLst>
                <a:path w="3795" h="4454" extrusionOk="0">
                  <a:moveTo>
                    <a:pt x="999" y="0"/>
                  </a:moveTo>
                  <a:lnTo>
                    <a:pt x="1" y="1151"/>
                  </a:lnTo>
                  <a:cubicBezTo>
                    <a:pt x="1039" y="1864"/>
                    <a:pt x="2194" y="2929"/>
                    <a:pt x="2970" y="4454"/>
                  </a:cubicBezTo>
                  <a:cubicBezTo>
                    <a:pt x="3050" y="4450"/>
                    <a:pt x="3093" y="4446"/>
                    <a:pt x="3093" y="4446"/>
                  </a:cubicBezTo>
                  <a:lnTo>
                    <a:pt x="3795" y="3612"/>
                  </a:lnTo>
                  <a:cubicBezTo>
                    <a:pt x="3463" y="2626"/>
                    <a:pt x="2687" y="996"/>
                    <a:pt x="999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0" name="Google Shape;1863;p87">
              <a:extLst>
                <a:ext uri="{FF2B5EF4-FFF2-40B4-BE49-F238E27FC236}">
                  <a16:creationId xmlns:a16="http://schemas.microsoft.com/office/drawing/2014/main" id="{130E67EF-9C11-4E83-9469-894AB6EB8E40}"/>
                </a:ext>
              </a:extLst>
            </p:cNvPr>
            <p:cNvSpPr/>
            <p:nvPr/>
          </p:nvSpPr>
          <p:spPr>
            <a:xfrm>
              <a:off x="1715312" y="1841282"/>
              <a:ext cx="212643" cy="254375"/>
            </a:xfrm>
            <a:custGeom>
              <a:avLst/>
              <a:gdLst/>
              <a:ahLst/>
              <a:cxnLst/>
              <a:rect l="l" t="t" r="r" b="b"/>
              <a:pathLst>
                <a:path w="4056" h="4852" extrusionOk="0">
                  <a:moveTo>
                    <a:pt x="1611" y="1"/>
                  </a:moveTo>
                  <a:cubicBezTo>
                    <a:pt x="1456" y="1"/>
                    <a:pt x="1291" y="13"/>
                    <a:pt x="1115" y="39"/>
                  </a:cubicBezTo>
                  <a:cubicBezTo>
                    <a:pt x="590" y="265"/>
                    <a:pt x="1375" y="821"/>
                    <a:pt x="1375" y="821"/>
                  </a:cubicBezTo>
                  <a:cubicBezTo>
                    <a:pt x="1375" y="821"/>
                    <a:pt x="1323" y="818"/>
                    <a:pt x="1243" y="818"/>
                  </a:cubicBezTo>
                  <a:cubicBezTo>
                    <a:pt x="1014" y="818"/>
                    <a:pt x="556" y="842"/>
                    <a:pt x="459" y="1027"/>
                  </a:cubicBezTo>
                  <a:cubicBezTo>
                    <a:pt x="330" y="1281"/>
                    <a:pt x="1015" y="1750"/>
                    <a:pt x="1015" y="1750"/>
                  </a:cubicBezTo>
                  <a:cubicBezTo>
                    <a:pt x="1015" y="1750"/>
                    <a:pt x="928" y="1740"/>
                    <a:pt x="806" y="1740"/>
                  </a:cubicBezTo>
                  <a:cubicBezTo>
                    <a:pt x="531" y="1740"/>
                    <a:pt x="77" y="1790"/>
                    <a:pt x="46" y="2116"/>
                  </a:cubicBezTo>
                  <a:cubicBezTo>
                    <a:pt x="0" y="2589"/>
                    <a:pt x="1301" y="3301"/>
                    <a:pt x="1301" y="3301"/>
                  </a:cubicBezTo>
                  <a:lnTo>
                    <a:pt x="905" y="3767"/>
                  </a:lnTo>
                  <a:cubicBezTo>
                    <a:pt x="905" y="3767"/>
                    <a:pt x="1998" y="4852"/>
                    <a:pt x="2881" y="4852"/>
                  </a:cubicBezTo>
                  <a:cubicBezTo>
                    <a:pt x="3524" y="4852"/>
                    <a:pt x="4055" y="4277"/>
                    <a:pt x="3974" y="2293"/>
                  </a:cubicBezTo>
                  <a:cubicBezTo>
                    <a:pt x="3974" y="2293"/>
                    <a:pt x="3734" y="1"/>
                    <a:pt x="161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1" name="Google Shape;1864;p87">
              <a:extLst>
                <a:ext uri="{FF2B5EF4-FFF2-40B4-BE49-F238E27FC236}">
                  <a16:creationId xmlns:a16="http://schemas.microsoft.com/office/drawing/2014/main" id="{C8DDDDC3-77C3-4DF5-B083-74DB454C9D1C}"/>
                </a:ext>
              </a:extLst>
            </p:cNvPr>
            <p:cNvSpPr/>
            <p:nvPr/>
          </p:nvSpPr>
          <p:spPr>
            <a:xfrm>
              <a:off x="1052225" y="2003489"/>
              <a:ext cx="433099" cy="248451"/>
            </a:xfrm>
            <a:custGeom>
              <a:avLst/>
              <a:gdLst/>
              <a:ahLst/>
              <a:cxnLst/>
              <a:rect l="l" t="t" r="r" b="b"/>
              <a:pathLst>
                <a:path w="8261" h="4739" extrusionOk="0">
                  <a:moveTo>
                    <a:pt x="6729" y="0"/>
                  </a:moveTo>
                  <a:cubicBezTo>
                    <a:pt x="4958" y="0"/>
                    <a:pt x="1356" y="1648"/>
                    <a:pt x="1356" y="1648"/>
                  </a:cubicBezTo>
                  <a:cubicBezTo>
                    <a:pt x="1356" y="1648"/>
                    <a:pt x="1" y="4739"/>
                    <a:pt x="852" y="4739"/>
                  </a:cubicBezTo>
                  <a:cubicBezTo>
                    <a:pt x="918" y="4739"/>
                    <a:pt x="998" y="4720"/>
                    <a:pt x="1092" y="4680"/>
                  </a:cubicBezTo>
                  <a:cubicBezTo>
                    <a:pt x="6840" y="2231"/>
                    <a:pt x="8015" y="2656"/>
                    <a:pt x="7929" y="2203"/>
                  </a:cubicBezTo>
                  <a:cubicBezTo>
                    <a:pt x="7855" y="1815"/>
                    <a:pt x="6914" y="1648"/>
                    <a:pt x="6914" y="1648"/>
                  </a:cubicBezTo>
                  <a:lnTo>
                    <a:pt x="6914" y="1648"/>
                  </a:lnTo>
                  <a:cubicBezTo>
                    <a:pt x="6914" y="1648"/>
                    <a:pt x="7056" y="1660"/>
                    <a:pt x="7238" y="1660"/>
                  </a:cubicBezTo>
                  <a:cubicBezTo>
                    <a:pt x="7566" y="1660"/>
                    <a:pt x="8024" y="1619"/>
                    <a:pt x="8015" y="1388"/>
                  </a:cubicBezTo>
                  <a:cubicBezTo>
                    <a:pt x="8002" y="1029"/>
                    <a:pt x="6671" y="826"/>
                    <a:pt x="6671" y="826"/>
                  </a:cubicBezTo>
                  <a:lnTo>
                    <a:pt x="6671" y="826"/>
                  </a:lnTo>
                  <a:cubicBezTo>
                    <a:pt x="6671" y="826"/>
                    <a:pt x="6836" y="840"/>
                    <a:pt x="7041" y="840"/>
                  </a:cubicBezTo>
                  <a:cubicBezTo>
                    <a:pt x="7535" y="840"/>
                    <a:pt x="8261" y="755"/>
                    <a:pt x="7473" y="177"/>
                  </a:cubicBezTo>
                  <a:cubicBezTo>
                    <a:pt x="7304" y="53"/>
                    <a:pt x="7046" y="0"/>
                    <a:pt x="672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2" name="Google Shape;1865;p87">
              <a:extLst>
                <a:ext uri="{FF2B5EF4-FFF2-40B4-BE49-F238E27FC236}">
                  <a16:creationId xmlns:a16="http://schemas.microsoft.com/office/drawing/2014/main" id="{E49F2201-301B-4FA7-AC61-7F783FA94041}"/>
                </a:ext>
              </a:extLst>
            </p:cNvPr>
            <p:cNvSpPr/>
            <p:nvPr/>
          </p:nvSpPr>
          <p:spPr>
            <a:xfrm>
              <a:off x="718164" y="2074998"/>
              <a:ext cx="30303" cy="10223"/>
            </a:xfrm>
            <a:custGeom>
              <a:avLst/>
              <a:gdLst/>
              <a:ahLst/>
              <a:cxnLst/>
              <a:rect l="l" t="t" r="r" b="b"/>
              <a:pathLst>
                <a:path w="578" h="195" extrusionOk="0">
                  <a:moveTo>
                    <a:pt x="114" y="1"/>
                  </a:moveTo>
                  <a:cubicBezTo>
                    <a:pt x="30" y="1"/>
                    <a:pt x="0" y="136"/>
                    <a:pt x="93" y="161"/>
                  </a:cubicBezTo>
                  <a:cubicBezTo>
                    <a:pt x="175" y="184"/>
                    <a:pt x="254" y="195"/>
                    <a:pt x="335" y="195"/>
                  </a:cubicBezTo>
                  <a:cubicBezTo>
                    <a:pt x="382" y="195"/>
                    <a:pt x="430" y="191"/>
                    <a:pt x="479" y="184"/>
                  </a:cubicBezTo>
                  <a:cubicBezTo>
                    <a:pt x="578" y="171"/>
                    <a:pt x="542" y="27"/>
                    <a:pt x="448" y="27"/>
                  </a:cubicBezTo>
                  <a:cubicBezTo>
                    <a:pt x="444" y="27"/>
                    <a:pt x="440" y="27"/>
                    <a:pt x="435" y="28"/>
                  </a:cubicBezTo>
                  <a:cubicBezTo>
                    <a:pt x="402" y="32"/>
                    <a:pt x="370" y="34"/>
                    <a:pt x="338" y="34"/>
                  </a:cubicBezTo>
                  <a:cubicBezTo>
                    <a:pt x="270" y="34"/>
                    <a:pt x="204" y="25"/>
                    <a:pt x="136" y="4"/>
                  </a:cubicBezTo>
                  <a:cubicBezTo>
                    <a:pt x="128" y="2"/>
                    <a:pt x="121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3" name="Google Shape;1866;p87">
              <a:extLst>
                <a:ext uri="{FF2B5EF4-FFF2-40B4-BE49-F238E27FC236}">
                  <a16:creationId xmlns:a16="http://schemas.microsoft.com/office/drawing/2014/main" id="{28E6E936-A93A-4BF1-8837-E7CB7A079704}"/>
                </a:ext>
              </a:extLst>
            </p:cNvPr>
            <p:cNvSpPr/>
            <p:nvPr/>
          </p:nvSpPr>
          <p:spPr>
            <a:xfrm>
              <a:off x="753762" y="2089154"/>
              <a:ext cx="24012" cy="18192"/>
            </a:xfrm>
            <a:custGeom>
              <a:avLst/>
              <a:gdLst/>
              <a:ahLst/>
              <a:cxnLst/>
              <a:rect l="l" t="t" r="r" b="b"/>
              <a:pathLst>
                <a:path w="458" h="347" extrusionOk="0">
                  <a:moveTo>
                    <a:pt x="121" y="1"/>
                  </a:moveTo>
                  <a:cubicBezTo>
                    <a:pt x="57" y="1"/>
                    <a:pt x="0" y="84"/>
                    <a:pt x="60" y="141"/>
                  </a:cubicBezTo>
                  <a:cubicBezTo>
                    <a:pt x="136" y="210"/>
                    <a:pt x="216" y="277"/>
                    <a:pt x="303" y="333"/>
                  </a:cubicBezTo>
                  <a:cubicBezTo>
                    <a:pt x="317" y="342"/>
                    <a:pt x="332" y="346"/>
                    <a:pt x="345" y="346"/>
                  </a:cubicBezTo>
                  <a:cubicBezTo>
                    <a:pt x="414" y="346"/>
                    <a:pt x="458" y="241"/>
                    <a:pt x="386" y="193"/>
                  </a:cubicBezTo>
                  <a:cubicBezTo>
                    <a:pt x="309" y="144"/>
                    <a:pt x="239" y="87"/>
                    <a:pt x="176" y="24"/>
                  </a:cubicBezTo>
                  <a:cubicBezTo>
                    <a:pt x="159" y="7"/>
                    <a:pt x="140" y="1"/>
                    <a:pt x="12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4" name="Google Shape;1867;p87">
              <a:extLst>
                <a:ext uri="{FF2B5EF4-FFF2-40B4-BE49-F238E27FC236}">
                  <a16:creationId xmlns:a16="http://schemas.microsoft.com/office/drawing/2014/main" id="{B82A5797-327D-4079-AE5E-36A334E4E9D9}"/>
                </a:ext>
              </a:extLst>
            </p:cNvPr>
            <p:cNvSpPr/>
            <p:nvPr/>
          </p:nvSpPr>
          <p:spPr>
            <a:xfrm>
              <a:off x="780237" y="2120347"/>
              <a:ext cx="17982" cy="18087"/>
            </a:xfrm>
            <a:custGeom>
              <a:avLst/>
              <a:gdLst/>
              <a:ahLst/>
              <a:cxnLst/>
              <a:rect l="l" t="t" r="r" b="b"/>
              <a:pathLst>
                <a:path w="343" h="345" extrusionOk="0">
                  <a:moveTo>
                    <a:pt x="114" y="1"/>
                  </a:moveTo>
                  <a:cubicBezTo>
                    <a:pt x="57" y="1"/>
                    <a:pt x="1" y="58"/>
                    <a:pt x="40" y="121"/>
                  </a:cubicBezTo>
                  <a:cubicBezTo>
                    <a:pt x="80" y="181"/>
                    <a:pt x="123" y="244"/>
                    <a:pt x="163" y="308"/>
                  </a:cubicBezTo>
                  <a:cubicBezTo>
                    <a:pt x="181" y="334"/>
                    <a:pt x="205" y="345"/>
                    <a:pt x="230" y="345"/>
                  </a:cubicBezTo>
                  <a:cubicBezTo>
                    <a:pt x="287" y="345"/>
                    <a:pt x="343" y="287"/>
                    <a:pt x="303" y="224"/>
                  </a:cubicBezTo>
                  <a:cubicBezTo>
                    <a:pt x="263" y="165"/>
                    <a:pt x="220" y="101"/>
                    <a:pt x="180" y="38"/>
                  </a:cubicBezTo>
                  <a:cubicBezTo>
                    <a:pt x="163" y="11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5" name="Google Shape;1868;p87">
              <a:extLst>
                <a:ext uri="{FF2B5EF4-FFF2-40B4-BE49-F238E27FC236}">
                  <a16:creationId xmlns:a16="http://schemas.microsoft.com/office/drawing/2014/main" id="{2DD04E78-AB6E-4AD4-B464-BB9F743BB362}"/>
                </a:ext>
              </a:extLst>
            </p:cNvPr>
            <p:cNvSpPr/>
            <p:nvPr/>
          </p:nvSpPr>
          <p:spPr>
            <a:xfrm>
              <a:off x="791247" y="2158723"/>
              <a:ext cx="12792" cy="20027"/>
            </a:xfrm>
            <a:custGeom>
              <a:avLst/>
              <a:gdLst/>
              <a:ahLst/>
              <a:cxnLst/>
              <a:rect l="l" t="t" r="r" b="b"/>
              <a:pathLst>
                <a:path w="244" h="382" extrusionOk="0">
                  <a:moveTo>
                    <a:pt x="111" y="1"/>
                  </a:moveTo>
                  <a:cubicBezTo>
                    <a:pt x="55" y="1"/>
                    <a:pt x="0" y="59"/>
                    <a:pt x="37" y="121"/>
                  </a:cubicBezTo>
                  <a:cubicBezTo>
                    <a:pt x="70" y="181"/>
                    <a:pt x="80" y="238"/>
                    <a:pt x="73" y="304"/>
                  </a:cubicBezTo>
                  <a:cubicBezTo>
                    <a:pt x="68" y="356"/>
                    <a:pt x="107" y="382"/>
                    <a:pt x="148" y="382"/>
                  </a:cubicBezTo>
                  <a:cubicBezTo>
                    <a:pt x="188" y="382"/>
                    <a:pt x="231" y="356"/>
                    <a:pt x="236" y="304"/>
                  </a:cubicBezTo>
                  <a:cubicBezTo>
                    <a:pt x="243" y="208"/>
                    <a:pt x="223" y="121"/>
                    <a:pt x="176" y="41"/>
                  </a:cubicBezTo>
                  <a:cubicBezTo>
                    <a:pt x="160" y="13"/>
                    <a:pt x="135" y="1"/>
                    <a:pt x="11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6" name="Google Shape;1869;p87">
              <a:extLst>
                <a:ext uri="{FF2B5EF4-FFF2-40B4-BE49-F238E27FC236}">
                  <a16:creationId xmlns:a16="http://schemas.microsoft.com/office/drawing/2014/main" id="{323B1525-BBEB-499D-B869-CE0454EDB0D3}"/>
                </a:ext>
              </a:extLst>
            </p:cNvPr>
            <p:cNvSpPr/>
            <p:nvPr/>
          </p:nvSpPr>
          <p:spPr>
            <a:xfrm>
              <a:off x="792348" y="2201556"/>
              <a:ext cx="11848" cy="19083"/>
            </a:xfrm>
            <a:custGeom>
              <a:avLst/>
              <a:gdLst/>
              <a:ahLst/>
              <a:cxnLst/>
              <a:rect l="l" t="t" r="r" b="b"/>
              <a:pathLst>
                <a:path w="226" h="364" extrusionOk="0">
                  <a:moveTo>
                    <a:pt x="109" y="0"/>
                  </a:moveTo>
                  <a:cubicBezTo>
                    <a:pt x="56" y="0"/>
                    <a:pt x="1" y="59"/>
                    <a:pt x="32" y="123"/>
                  </a:cubicBezTo>
                  <a:cubicBezTo>
                    <a:pt x="55" y="180"/>
                    <a:pt x="59" y="230"/>
                    <a:pt x="52" y="286"/>
                  </a:cubicBezTo>
                  <a:cubicBezTo>
                    <a:pt x="45" y="338"/>
                    <a:pt x="83" y="364"/>
                    <a:pt x="124" y="364"/>
                  </a:cubicBezTo>
                  <a:cubicBezTo>
                    <a:pt x="165" y="364"/>
                    <a:pt x="209" y="338"/>
                    <a:pt x="215" y="286"/>
                  </a:cubicBezTo>
                  <a:cubicBezTo>
                    <a:pt x="226" y="200"/>
                    <a:pt x="209" y="123"/>
                    <a:pt x="172" y="43"/>
                  </a:cubicBezTo>
                  <a:cubicBezTo>
                    <a:pt x="157" y="13"/>
                    <a:pt x="134" y="0"/>
                    <a:pt x="10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7" name="Google Shape;1870;p87">
              <a:extLst>
                <a:ext uri="{FF2B5EF4-FFF2-40B4-BE49-F238E27FC236}">
                  <a16:creationId xmlns:a16="http://schemas.microsoft.com/office/drawing/2014/main" id="{E8DF362B-C169-48ED-BFB1-15EFAA087AA0}"/>
                </a:ext>
              </a:extLst>
            </p:cNvPr>
            <p:cNvSpPr/>
            <p:nvPr/>
          </p:nvSpPr>
          <p:spPr>
            <a:xfrm>
              <a:off x="787891" y="2243759"/>
              <a:ext cx="8598" cy="19922"/>
            </a:xfrm>
            <a:custGeom>
              <a:avLst/>
              <a:gdLst/>
              <a:ahLst/>
              <a:cxnLst/>
              <a:rect l="l" t="t" r="r" b="b"/>
              <a:pathLst>
                <a:path w="164" h="380" extrusionOk="0">
                  <a:moveTo>
                    <a:pt x="82" y="0"/>
                  </a:moveTo>
                  <a:cubicBezTo>
                    <a:pt x="41" y="0"/>
                    <a:pt x="1" y="27"/>
                    <a:pt x="1" y="80"/>
                  </a:cubicBezTo>
                  <a:lnTo>
                    <a:pt x="1" y="300"/>
                  </a:lnTo>
                  <a:cubicBezTo>
                    <a:pt x="1" y="353"/>
                    <a:pt x="41" y="380"/>
                    <a:pt x="82" y="380"/>
                  </a:cubicBezTo>
                  <a:cubicBezTo>
                    <a:pt x="123" y="380"/>
                    <a:pt x="164" y="353"/>
                    <a:pt x="164" y="300"/>
                  </a:cubicBezTo>
                  <a:lnTo>
                    <a:pt x="164" y="80"/>
                  </a:lnTo>
                  <a:cubicBezTo>
                    <a:pt x="164" y="27"/>
                    <a:pt x="123" y="0"/>
                    <a:pt x="82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8" name="Google Shape;1871;p87">
              <a:extLst>
                <a:ext uri="{FF2B5EF4-FFF2-40B4-BE49-F238E27FC236}">
                  <a16:creationId xmlns:a16="http://schemas.microsoft.com/office/drawing/2014/main" id="{B72AD0E7-CECB-402B-A534-B7131B608D75}"/>
                </a:ext>
              </a:extLst>
            </p:cNvPr>
            <p:cNvSpPr/>
            <p:nvPr/>
          </p:nvSpPr>
          <p:spPr>
            <a:xfrm>
              <a:off x="782754" y="2280405"/>
              <a:ext cx="11167" cy="20813"/>
            </a:xfrm>
            <a:custGeom>
              <a:avLst/>
              <a:gdLst/>
              <a:ahLst/>
              <a:cxnLst/>
              <a:rect l="l" t="t" r="r" b="b"/>
              <a:pathLst>
                <a:path w="213" h="397" extrusionOk="0">
                  <a:moveTo>
                    <a:pt x="131" y="0"/>
                  </a:moveTo>
                  <a:cubicBezTo>
                    <a:pt x="90" y="0"/>
                    <a:pt x="49" y="27"/>
                    <a:pt x="49" y="80"/>
                  </a:cubicBezTo>
                  <a:cubicBezTo>
                    <a:pt x="49" y="153"/>
                    <a:pt x="39" y="224"/>
                    <a:pt x="19" y="296"/>
                  </a:cubicBezTo>
                  <a:cubicBezTo>
                    <a:pt x="1" y="357"/>
                    <a:pt x="51" y="396"/>
                    <a:pt x="100" y="396"/>
                  </a:cubicBezTo>
                  <a:cubicBezTo>
                    <a:pt x="132" y="396"/>
                    <a:pt x="164" y="379"/>
                    <a:pt x="175" y="339"/>
                  </a:cubicBezTo>
                  <a:cubicBezTo>
                    <a:pt x="199" y="253"/>
                    <a:pt x="212" y="170"/>
                    <a:pt x="212" y="80"/>
                  </a:cubicBezTo>
                  <a:cubicBezTo>
                    <a:pt x="212" y="27"/>
                    <a:pt x="171" y="0"/>
                    <a:pt x="131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9" name="Google Shape;1872;p87">
              <a:extLst>
                <a:ext uri="{FF2B5EF4-FFF2-40B4-BE49-F238E27FC236}">
                  <a16:creationId xmlns:a16="http://schemas.microsoft.com/office/drawing/2014/main" id="{0738F520-BB95-4F2B-BF6D-6909AF357900}"/>
                </a:ext>
              </a:extLst>
            </p:cNvPr>
            <p:cNvSpPr/>
            <p:nvPr/>
          </p:nvSpPr>
          <p:spPr>
            <a:xfrm>
              <a:off x="740917" y="1907287"/>
              <a:ext cx="27314" cy="10643"/>
            </a:xfrm>
            <a:custGeom>
              <a:avLst/>
              <a:gdLst/>
              <a:ahLst/>
              <a:cxnLst/>
              <a:rect l="l" t="t" r="r" b="b"/>
              <a:pathLst>
                <a:path w="521" h="203" extrusionOk="0">
                  <a:moveTo>
                    <a:pt x="105" y="0"/>
                  </a:moveTo>
                  <a:cubicBezTo>
                    <a:pt x="25" y="0"/>
                    <a:pt x="1" y="131"/>
                    <a:pt x="88" y="161"/>
                  </a:cubicBezTo>
                  <a:cubicBezTo>
                    <a:pt x="180" y="189"/>
                    <a:pt x="269" y="203"/>
                    <a:pt x="362" y="203"/>
                  </a:cubicBezTo>
                  <a:cubicBezTo>
                    <a:pt x="380" y="203"/>
                    <a:pt x="399" y="202"/>
                    <a:pt x="417" y="201"/>
                  </a:cubicBezTo>
                  <a:cubicBezTo>
                    <a:pt x="518" y="195"/>
                    <a:pt x="520" y="38"/>
                    <a:pt x="423" y="38"/>
                  </a:cubicBezTo>
                  <a:cubicBezTo>
                    <a:pt x="421" y="38"/>
                    <a:pt x="419" y="38"/>
                    <a:pt x="417" y="38"/>
                  </a:cubicBezTo>
                  <a:cubicBezTo>
                    <a:pt x="398" y="40"/>
                    <a:pt x="379" y="40"/>
                    <a:pt x="360" y="40"/>
                  </a:cubicBezTo>
                  <a:cubicBezTo>
                    <a:pt x="283" y="40"/>
                    <a:pt x="209" y="29"/>
                    <a:pt x="131" y="5"/>
                  </a:cubicBezTo>
                  <a:cubicBezTo>
                    <a:pt x="122" y="2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0" name="Google Shape;1873;p87">
              <a:extLst>
                <a:ext uri="{FF2B5EF4-FFF2-40B4-BE49-F238E27FC236}">
                  <a16:creationId xmlns:a16="http://schemas.microsoft.com/office/drawing/2014/main" id="{140D5B1C-DDCF-4D2A-9F65-AE99D939DC19}"/>
                </a:ext>
              </a:extLst>
            </p:cNvPr>
            <p:cNvSpPr/>
            <p:nvPr/>
          </p:nvSpPr>
          <p:spPr>
            <a:xfrm>
              <a:off x="779765" y="1912844"/>
              <a:ext cx="35074" cy="10433"/>
            </a:xfrm>
            <a:custGeom>
              <a:avLst/>
              <a:gdLst/>
              <a:ahLst/>
              <a:cxnLst/>
              <a:rect l="l" t="t" r="r" b="b"/>
              <a:pathLst>
                <a:path w="669" h="199" extrusionOk="0">
                  <a:moveTo>
                    <a:pt x="125" y="1"/>
                  </a:moveTo>
                  <a:cubicBezTo>
                    <a:pt x="35" y="1"/>
                    <a:pt x="1" y="142"/>
                    <a:pt x="99" y="158"/>
                  </a:cubicBezTo>
                  <a:cubicBezTo>
                    <a:pt x="252" y="185"/>
                    <a:pt x="406" y="198"/>
                    <a:pt x="562" y="198"/>
                  </a:cubicBezTo>
                  <a:cubicBezTo>
                    <a:pt x="665" y="198"/>
                    <a:pt x="668" y="35"/>
                    <a:pt x="562" y="35"/>
                  </a:cubicBezTo>
                  <a:cubicBezTo>
                    <a:pt x="422" y="35"/>
                    <a:pt x="279" y="26"/>
                    <a:pt x="139" y="2"/>
                  </a:cubicBezTo>
                  <a:cubicBezTo>
                    <a:pt x="134" y="1"/>
                    <a:pt x="129" y="1"/>
                    <a:pt x="125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1" name="Google Shape;1874;p87">
              <a:extLst>
                <a:ext uri="{FF2B5EF4-FFF2-40B4-BE49-F238E27FC236}">
                  <a16:creationId xmlns:a16="http://schemas.microsoft.com/office/drawing/2014/main" id="{CDFD2EB8-885A-4847-999F-2DCD2509FD92}"/>
                </a:ext>
              </a:extLst>
            </p:cNvPr>
            <p:cNvSpPr/>
            <p:nvPr/>
          </p:nvSpPr>
          <p:spPr>
            <a:xfrm>
              <a:off x="851327" y="1912896"/>
              <a:ext cx="27681" cy="10590"/>
            </a:xfrm>
            <a:custGeom>
              <a:avLst/>
              <a:gdLst/>
              <a:ahLst/>
              <a:cxnLst/>
              <a:rect l="l" t="t" r="r" b="b"/>
              <a:pathLst>
                <a:path w="528" h="202" extrusionOk="0">
                  <a:moveTo>
                    <a:pt x="397" y="0"/>
                  </a:moveTo>
                  <a:cubicBezTo>
                    <a:pt x="393" y="0"/>
                    <a:pt x="389" y="0"/>
                    <a:pt x="385" y="1"/>
                  </a:cubicBezTo>
                  <a:cubicBezTo>
                    <a:pt x="288" y="14"/>
                    <a:pt x="192" y="28"/>
                    <a:pt x="99" y="45"/>
                  </a:cubicBezTo>
                  <a:cubicBezTo>
                    <a:pt x="0" y="57"/>
                    <a:pt x="36" y="201"/>
                    <a:pt x="127" y="201"/>
                  </a:cubicBezTo>
                  <a:cubicBezTo>
                    <a:pt x="131" y="201"/>
                    <a:pt x="135" y="201"/>
                    <a:pt x="139" y="200"/>
                  </a:cubicBezTo>
                  <a:cubicBezTo>
                    <a:pt x="236" y="184"/>
                    <a:pt x="331" y="171"/>
                    <a:pt x="428" y="157"/>
                  </a:cubicBezTo>
                  <a:cubicBezTo>
                    <a:pt x="527" y="145"/>
                    <a:pt x="491" y="0"/>
                    <a:pt x="397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2" name="Google Shape;1875;p87">
              <a:extLst>
                <a:ext uri="{FF2B5EF4-FFF2-40B4-BE49-F238E27FC236}">
                  <a16:creationId xmlns:a16="http://schemas.microsoft.com/office/drawing/2014/main" id="{8528CEE1-906E-4F72-A5B2-786662217D7E}"/>
                </a:ext>
              </a:extLst>
            </p:cNvPr>
            <p:cNvSpPr/>
            <p:nvPr/>
          </p:nvSpPr>
          <p:spPr>
            <a:xfrm>
              <a:off x="902967" y="1904403"/>
              <a:ext cx="22596" cy="13788"/>
            </a:xfrm>
            <a:custGeom>
              <a:avLst/>
              <a:gdLst/>
              <a:ahLst/>
              <a:cxnLst/>
              <a:rect l="l" t="t" r="r" b="b"/>
              <a:pathLst>
                <a:path w="431" h="263" extrusionOk="0">
                  <a:moveTo>
                    <a:pt x="332" y="1"/>
                  </a:moveTo>
                  <a:cubicBezTo>
                    <a:pt x="322" y="1"/>
                    <a:pt x="312" y="3"/>
                    <a:pt x="302" y="7"/>
                  </a:cubicBezTo>
                  <a:cubicBezTo>
                    <a:pt x="229" y="40"/>
                    <a:pt x="156" y="70"/>
                    <a:pt x="85" y="100"/>
                  </a:cubicBezTo>
                  <a:cubicBezTo>
                    <a:pt x="0" y="135"/>
                    <a:pt x="22" y="263"/>
                    <a:pt x="95" y="263"/>
                  </a:cubicBezTo>
                  <a:cubicBezTo>
                    <a:pt x="105" y="263"/>
                    <a:pt x="115" y="261"/>
                    <a:pt x="125" y="256"/>
                  </a:cubicBezTo>
                  <a:cubicBezTo>
                    <a:pt x="199" y="227"/>
                    <a:pt x="272" y="193"/>
                    <a:pt x="345" y="163"/>
                  </a:cubicBezTo>
                  <a:cubicBezTo>
                    <a:pt x="431" y="131"/>
                    <a:pt x="406" y="1"/>
                    <a:pt x="332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3" name="Google Shape;1876;p87">
              <a:extLst>
                <a:ext uri="{FF2B5EF4-FFF2-40B4-BE49-F238E27FC236}">
                  <a16:creationId xmlns:a16="http://schemas.microsoft.com/office/drawing/2014/main" id="{4858EE79-A564-4A41-B7E9-8BD4DA617CCA}"/>
                </a:ext>
              </a:extLst>
            </p:cNvPr>
            <p:cNvSpPr/>
            <p:nvPr/>
          </p:nvSpPr>
          <p:spPr>
            <a:xfrm>
              <a:off x="760210" y="1875307"/>
              <a:ext cx="23854" cy="15780"/>
            </a:xfrm>
            <a:custGeom>
              <a:avLst/>
              <a:gdLst/>
              <a:ahLst/>
              <a:cxnLst/>
              <a:rect l="l" t="t" r="r" b="b"/>
              <a:pathLst>
                <a:path w="455" h="301" extrusionOk="0">
                  <a:moveTo>
                    <a:pt x="339" y="0"/>
                  </a:moveTo>
                  <a:cubicBezTo>
                    <a:pt x="326" y="0"/>
                    <a:pt x="313" y="4"/>
                    <a:pt x="299" y="12"/>
                  </a:cubicBezTo>
                  <a:cubicBezTo>
                    <a:pt x="223" y="59"/>
                    <a:pt x="149" y="103"/>
                    <a:pt x="77" y="149"/>
                  </a:cubicBezTo>
                  <a:cubicBezTo>
                    <a:pt x="0" y="194"/>
                    <a:pt x="48" y="301"/>
                    <a:pt x="117" y="301"/>
                  </a:cubicBezTo>
                  <a:cubicBezTo>
                    <a:pt x="129" y="301"/>
                    <a:pt x="143" y="297"/>
                    <a:pt x="156" y="289"/>
                  </a:cubicBezTo>
                  <a:cubicBezTo>
                    <a:pt x="232" y="243"/>
                    <a:pt x="306" y="199"/>
                    <a:pt x="379" y="152"/>
                  </a:cubicBezTo>
                  <a:cubicBezTo>
                    <a:pt x="455" y="107"/>
                    <a:pt x="407" y="0"/>
                    <a:pt x="33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4" name="Google Shape;1877;p87">
              <a:extLst>
                <a:ext uri="{FF2B5EF4-FFF2-40B4-BE49-F238E27FC236}">
                  <a16:creationId xmlns:a16="http://schemas.microsoft.com/office/drawing/2014/main" id="{0DC54E7F-5E52-410C-9031-F0555CE0B30E}"/>
                </a:ext>
              </a:extLst>
            </p:cNvPr>
            <p:cNvSpPr/>
            <p:nvPr/>
          </p:nvSpPr>
          <p:spPr>
            <a:xfrm>
              <a:off x="793186" y="1850771"/>
              <a:ext cx="29936" cy="16147"/>
            </a:xfrm>
            <a:custGeom>
              <a:avLst/>
              <a:gdLst/>
              <a:ahLst/>
              <a:cxnLst/>
              <a:rect l="l" t="t" r="r" b="b"/>
              <a:pathLst>
                <a:path w="571" h="308" extrusionOk="0">
                  <a:moveTo>
                    <a:pt x="460" y="1"/>
                  </a:moveTo>
                  <a:cubicBezTo>
                    <a:pt x="452" y="1"/>
                    <a:pt x="444" y="2"/>
                    <a:pt x="436" y="4"/>
                  </a:cubicBezTo>
                  <a:cubicBezTo>
                    <a:pt x="313" y="48"/>
                    <a:pt x="193" y="98"/>
                    <a:pt x="79" y="158"/>
                  </a:cubicBezTo>
                  <a:cubicBezTo>
                    <a:pt x="0" y="200"/>
                    <a:pt x="49" y="308"/>
                    <a:pt x="121" y="308"/>
                  </a:cubicBezTo>
                  <a:cubicBezTo>
                    <a:pt x="133" y="308"/>
                    <a:pt x="146" y="305"/>
                    <a:pt x="159" y="298"/>
                  </a:cubicBezTo>
                  <a:cubicBezTo>
                    <a:pt x="262" y="244"/>
                    <a:pt x="369" y="198"/>
                    <a:pt x="479" y="161"/>
                  </a:cubicBezTo>
                  <a:cubicBezTo>
                    <a:pt x="570" y="134"/>
                    <a:pt x="542" y="1"/>
                    <a:pt x="460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5" name="Google Shape;1878;p87">
              <a:extLst>
                <a:ext uri="{FF2B5EF4-FFF2-40B4-BE49-F238E27FC236}">
                  <a16:creationId xmlns:a16="http://schemas.microsoft.com/office/drawing/2014/main" id="{6B8D3E97-58FE-43F7-B7DF-E257DAAC5726}"/>
                </a:ext>
              </a:extLst>
            </p:cNvPr>
            <p:cNvSpPr/>
            <p:nvPr/>
          </p:nvSpPr>
          <p:spPr>
            <a:xfrm>
              <a:off x="836700" y="1828805"/>
              <a:ext cx="33501" cy="17248"/>
            </a:xfrm>
            <a:custGeom>
              <a:avLst/>
              <a:gdLst/>
              <a:ahLst/>
              <a:cxnLst/>
              <a:rect l="l" t="t" r="r" b="b"/>
              <a:pathLst>
                <a:path w="639" h="329" extrusionOk="0">
                  <a:moveTo>
                    <a:pt x="508" y="0"/>
                  </a:moveTo>
                  <a:cubicBezTo>
                    <a:pt x="497" y="0"/>
                    <a:pt x="486" y="2"/>
                    <a:pt x="475" y="7"/>
                  </a:cubicBezTo>
                  <a:cubicBezTo>
                    <a:pt x="344" y="67"/>
                    <a:pt x="211" y="124"/>
                    <a:pt x="82" y="181"/>
                  </a:cubicBezTo>
                  <a:cubicBezTo>
                    <a:pt x="0" y="218"/>
                    <a:pt x="50" y="329"/>
                    <a:pt x="128" y="329"/>
                  </a:cubicBezTo>
                  <a:cubicBezTo>
                    <a:pt x="140" y="329"/>
                    <a:pt x="152" y="326"/>
                    <a:pt x="165" y="320"/>
                  </a:cubicBezTo>
                  <a:cubicBezTo>
                    <a:pt x="295" y="264"/>
                    <a:pt x="424" y="207"/>
                    <a:pt x="555" y="147"/>
                  </a:cubicBezTo>
                  <a:cubicBezTo>
                    <a:pt x="639" y="112"/>
                    <a:pt x="585" y="0"/>
                    <a:pt x="508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6" name="Google Shape;1879;p87">
              <a:extLst>
                <a:ext uri="{FF2B5EF4-FFF2-40B4-BE49-F238E27FC236}">
                  <a16:creationId xmlns:a16="http://schemas.microsoft.com/office/drawing/2014/main" id="{2D08D69D-6546-469E-BA40-D06E62717697}"/>
                </a:ext>
              </a:extLst>
            </p:cNvPr>
            <p:cNvSpPr/>
            <p:nvPr/>
          </p:nvSpPr>
          <p:spPr>
            <a:xfrm>
              <a:off x="887973" y="1810508"/>
              <a:ext cx="35283" cy="15780"/>
            </a:xfrm>
            <a:custGeom>
              <a:avLst/>
              <a:gdLst/>
              <a:ahLst/>
              <a:cxnLst/>
              <a:rect l="l" t="t" r="r" b="b"/>
              <a:pathLst>
                <a:path w="673" h="301" extrusionOk="0">
                  <a:moveTo>
                    <a:pt x="563" y="0"/>
                  </a:moveTo>
                  <a:cubicBezTo>
                    <a:pt x="555" y="0"/>
                    <a:pt x="547" y="1"/>
                    <a:pt x="538" y="4"/>
                  </a:cubicBezTo>
                  <a:cubicBezTo>
                    <a:pt x="388" y="47"/>
                    <a:pt x="242" y="93"/>
                    <a:pt x="92" y="141"/>
                  </a:cubicBezTo>
                  <a:cubicBezTo>
                    <a:pt x="1" y="168"/>
                    <a:pt x="29" y="300"/>
                    <a:pt x="111" y="300"/>
                  </a:cubicBezTo>
                  <a:cubicBezTo>
                    <a:pt x="119" y="300"/>
                    <a:pt x="127" y="299"/>
                    <a:pt x="136" y="296"/>
                  </a:cubicBezTo>
                  <a:cubicBezTo>
                    <a:pt x="285" y="250"/>
                    <a:pt x="431" y="204"/>
                    <a:pt x="581" y="161"/>
                  </a:cubicBezTo>
                  <a:cubicBezTo>
                    <a:pt x="672" y="133"/>
                    <a:pt x="645" y="0"/>
                    <a:pt x="56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7" name="Google Shape;1880;p87">
              <a:extLst>
                <a:ext uri="{FF2B5EF4-FFF2-40B4-BE49-F238E27FC236}">
                  <a16:creationId xmlns:a16="http://schemas.microsoft.com/office/drawing/2014/main" id="{BB441224-D0A8-4875-BC25-DDF54E781EB6}"/>
                </a:ext>
              </a:extLst>
            </p:cNvPr>
            <p:cNvSpPr/>
            <p:nvPr/>
          </p:nvSpPr>
          <p:spPr>
            <a:xfrm>
              <a:off x="941448" y="1804584"/>
              <a:ext cx="27996" cy="9647"/>
            </a:xfrm>
            <a:custGeom>
              <a:avLst/>
              <a:gdLst/>
              <a:ahLst/>
              <a:cxnLst/>
              <a:rect l="l" t="t" r="r" b="b"/>
              <a:pathLst>
                <a:path w="534" h="184" extrusionOk="0">
                  <a:moveTo>
                    <a:pt x="433" y="0"/>
                  </a:moveTo>
                  <a:cubicBezTo>
                    <a:pt x="431" y="0"/>
                    <a:pt x="429" y="0"/>
                    <a:pt x="426" y="0"/>
                  </a:cubicBezTo>
                  <a:cubicBezTo>
                    <a:pt x="320" y="7"/>
                    <a:pt x="214" y="17"/>
                    <a:pt x="104" y="24"/>
                  </a:cubicBezTo>
                  <a:cubicBezTo>
                    <a:pt x="4" y="30"/>
                    <a:pt x="1" y="184"/>
                    <a:pt x="95" y="184"/>
                  </a:cubicBezTo>
                  <a:cubicBezTo>
                    <a:pt x="98" y="184"/>
                    <a:pt x="101" y="184"/>
                    <a:pt x="104" y="183"/>
                  </a:cubicBezTo>
                  <a:cubicBezTo>
                    <a:pt x="214" y="177"/>
                    <a:pt x="320" y="170"/>
                    <a:pt x="426" y="163"/>
                  </a:cubicBezTo>
                  <a:cubicBezTo>
                    <a:pt x="528" y="157"/>
                    <a:pt x="533" y="0"/>
                    <a:pt x="43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8" name="Google Shape;1881;p87">
              <a:extLst>
                <a:ext uri="{FF2B5EF4-FFF2-40B4-BE49-F238E27FC236}">
                  <a16:creationId xmlns:a16="http://schemas.microsoft.com/office/drawing/2014/main" id="{67941BC4-F6A4-4F81-B177-4857198F3E1D}"/>
                </a:ext>
              </a:extLst>
            </p:cNvPr>
            <p:cNvSpPr/>
            <p:nvPr/>
          </p:nvSpPr>
          <p:spPr>
            <a:xfrm>
              <a:off x="1015474" y="1556607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96" y="1"/>
                  </a:moveTo>
                  <a:cubicBezTo>
                    <a:pt x="53" y="1"/>
                    <a:pt x="13" y="27"/>
                    <a:pt x="7" y="81"/>
                  </a:cubicBezTo>
                  <a:cubicBezTo>
                    <a:pt x="0" y="191"/>
                    <a:pt x="10" y="300"/>
                    <a:pt x="36" y="411"/>
                  </a:cubicBezTo>
                  <a:cubicBezTo>
                    <a:pt x="43" y="451"/>
                    <a:pt x="76" y="467"/>
                    <a:pt x="106" y="467"/>
                  </a:cubicBezTo>
                  <a:cubicBezTo>
                    <a:pt x="156" y="467"/>
                    <a:pt x="206" y="427"/>
                    <a:pt x="189" y="367"/>
                  </a:cubicBezTo>
                  <a:cubicBezTo>
                    <a:pt x="169" y="271"/>
                    <a:pt x="163" y="177"/>
                    <a:pt x="169" y="81"/>
                  </a:cubicBezTo>
                  <a:cubicBezTo>
                    <a:pt x="173" y="27"/>
                    <a:pt x="136" y="1"/>
                    <a:pt x="9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9" name="Google Shape;1882;p87">
              <a:extLst>
                <a:ext uri="{FF2B5EF4-FFF2-40B4-BE49-F238E27FC236}">
                  <a16:creationId xmlns:a16="http://schemas.microsoft.com/office/drawing/2014/main" id="{1DC0F157-C962-46ED-BEE1-C07D33E0B429}"/>
                </a:ext>
              </a:extLst>
            </p:cNvPr>
            <p:cNvSpPr/>
            <p:nvPr/>
          </p:nvSpPr>
          <p:spPr>
            <a:xfrm>
              <a:off x="1035343" y="1432042"/>
              <a:ext cx="11010" cy="23068"/>
            </a:xfrm>
            <a:custGeom>
              <a:avLst/>
              <a:gdLst/>
              <a:ahLst/>
              <a:cxnLst/>
              <a:rect l="l" t="t" r="r" b="b"/>
              <a:pathLst>
                <a:path w="210" h="440" extrusionOk="0">
                  <a:moveTo>
                    <a:pt x="107" y="1"/>
                  </a:moveTo>
                  <a:cubicBezTo>
                    <a:pt x="67" y="1"/>
                    <a:pt x="30" y="27"/>
                    <a:pt x="36" y="77"/>
                  </a:cubicBezTo>
                  <a:cubicBezTo>
                    <a:pt x="47" y="167"/>
                    <a:pt x="40" y="251"/>
                    <a:pt x="17" y="337"/>
                  </a:cubicBezTo>
                  <a:cubicBezTo>
                    <a:pt x="1" y="400"/>
                    <a:pt x="50" y="440"/>
                    <a:pt x="100" y="440"/>
                  </a:cubicBezTo>
                  <a:cubicBezTo>
                    <a:pt x="133" y="440"/>
                    <a:pt x="163" y="420"/>
                    <a:pt x="173" y="380"/>
                  </a:cubicBezTo>
                  <a:cubicBezTo>
                    <a:pt x="200" y="280"/>
                    <a:pt x="210" y="180"/>
                    <a:pt x="196" y="77"/>
                  </a:cubicBezTo>
                  <a:cubicBezTo>
                    <a:pt x="193" y="27"/>
                    <a:pt x="150" y="1"/>
                    <a:pt x="107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0" name="Google Shape;1883;p87">
              <a:extLst>
                <a:ext uri="{FF2B5EF4-FFF2-40B4-BE49-F238E27FC236}">
                  <a16:creationId xmlns:a16="http://schemas.microsoft.com/office/drawing/2014/main" id="{24DE2F94-CC88-43E4-BF0A-57DE51BF7926}"/>
                </a:ext>
              </a:extLst>
            </p:cNvPr>
            <p:cNvSpPr/>
            <p:nvPr/>
          </p:nvSpPr>
          <p:spPr>
            <a:xfrm>
              <a:off x="1048083" y="1440064"/>
              <a:ext cx="8441" cy="22963"/>
            </a:xfrm>
            <a:custGeom>
              <a:avLst/>
              <a:gdLst/>
              <a:ahLst/>
              <a:cxnLst/>
              <a:rect l="l" t="t" r="r" b="b"/>
              <a:pathLst>
                <a:path w="161" h="438" extrusionOk="0">
                  <a:moveTo>
                    <a:pt x="80" y="1"/>
                  </a:moveTo>
                  <a:cubicBezTo>
                    <a:pt x="40" y="1"/>
                    <a:pt x="0" y="27"/>
                    <a:pt x="0" y="78"/>
                  </a:cubicBezTo>
                  <a:lnTo>
                    <a:pt x="0" y="360"/>
                  </a:lnTo>
                  <a:cubicBezTo>
                    <a:pt x="0" y="410"/>
                    <a:pt x="40" y="437"/>
                    <a:pt x="80" y="437"/>
                  </a:cubicBezTo>
                  <a:cubicBezTo>
                    <a:pt x="120" y="437"/>
                    <a:pt x="160" y="410"/>
                    <a:pt x="160" y="360"/>
                  </a:cubicBezTo>
                  <a:lnTo>
                    <a:pt x="160" y="78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1" name="Google Shape;1884;p87">
              <a:extLst>
                <a:ext uri="{FF2B5EF4-FFF2-40B4-BE49-F238E27FC236}">
                  <a16:creationId xmlns:a16="http://schemas.microsoft.com/office/drawing/2014/main" id="{DFA75C65-0E7D-4D58-B4F7-96155AB923E7}"/>
                </a:ext>
              </a:extLst>
            </p:cNvPr>
            <p:cNvSpPr/>
            <p:nvPr/>
          </p:nvSpPr>
          <p:spPr>
            <a:xfrm>
              <a:off x="1302822" y="1332590"/>
              <a:ext cx="10328" cy="28468"/>
            </a:xfrm>
            <a:custGeom>
              <a:avLst/>
              <a:gdLst/>
              <a:ahLst/>
              <a:cxnLst/>
              <a:rect l="l" t="t" r="r" b="b"/>
              <a:pathLst>
                <a:path w="197" h="543" extrusionOk="0">
                  <a:moveTo>
                    <a:pt x="100" y="1"/>
                  </a:moveTo>
                  <a:cubicBezTo>
                    <a:pt x="54" y="1"/>
                    <a:pt x="0" y="40"/>
                    <a:pt x="11" y="100"/>
                  </a:cubicBezTo>
                  <a:cubicBezTo>
                    <a:pt x="31" y="223"/>
                    <a:pt x="34" y="343"/>
                    <a:pt x="23" y="466"/>
                  </a:cubicBezTo>
                  <a:cubicBezTo>
                    <a:pt x="17" y="517"/>
                    <a:pt x="57" y="543"/>
                    <a:pt x="97" y="543"/>
                  </a:cubicBezTo>
                  <a:cubicBezTo>
                    <a:pt x="137" y="543"/>
                    <a:pt x="180" y="517"/>
                    <a:pt x="183" y="466"/>
                  </a:cubicBezTo>
                  <a:cubicBezTo>
                    <a:pt x="197" y="326"/>
                    <a:pt x="190" y="194"/>
                    <a:pt x="166" y="60"/>
                  </a:cubicBezTo>
                  <a:cubicBezTo>
                    <a:pt x="160" y="17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2" name="Google Shape;1885;p87">
              <a:extLst>
                <a:ext uri="{FF2B5EF4-FFF2-40B4-BE49-F238E27FC236}">
                  <a16:creationId xmlns:a16="http://schemas.microsoft.com/office/drawing/2014/main" id="{F0082A89-CC58-499C-8C66-439740BA9230}"/>
                </a:ext>
              </a:extLst>
            </p:cNvPr>
            <p:cNvSpPr/>
            <p:nvPr/>
          </p:nvSpPr>
          <p:spPr>
            <a:xfrm>
              <a:off x="1322377" y="1355605"/>
              <a:ext cx="10852" cy="25742"/>
            </a:xfrm>
            <a:custGeom>
              <a:avLst/>
              <a:gdLst/>
              <a:ahLst/>
              <a:cxnLst/>
              <a:rect l="l" t="t" r="r" b="b"/>
              <a:pathLst>
                <a:path w="207" h="491" extrusionOk="0">
                  <a:moveTo>
                    <a:pt x="100" y="1"/>
                  </a:moveTo>
                  <a:cubicBezTo>
                    <a:pt x="60" y="1"/>
                    <a:pt x="17" y="27"/>
                    <a:pt x="13" y="78"/>
                  </a:cubicBezTo>
                  <a:cubicBezTo>
                    <a:pt x="0" y="197"/>
                    <a:pt x="10" y="314"/>
                    <a:pt x="37" y="434"/>
                  </a:cubicBezTo>
                  <a:cubicBezTo>
                    <a:pt x="47" y="474"/>
                    <a:pt x="77" y="490"/>
                    <a:pt x="107" y="490"/>
                  </a:cubicBezTo>
                  <a:cubicBezTo>
                    <a:pt x="157" y="490"/>
                    <a:pt x="206" y="451"/>
                    <a:pt x="193" y="391"/>
                  </a:cubicBezTo>
                  <a:cubicBezTo>
                    <a:pt x="166" y="287"/>
                    <a:pt x="163" y="184"/>
                    <a:pt x="173" y="78"/>
                  </a:cubicBezTo>
                  <a:cubicBezTo>
                    <a:pt x="180" y="27"/>
                    <a:pt x="143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3" name="Google Shape;1886;p87">
              <a:extLst>
                <a:ext uri="{FF2B5EF4-FFF2-40B4-BE49-F238E27FC236}">
                  <a16:creationId xmlns:a16="http://schemas.microsoft.com/office/drawing/2014/main" id="{A53925C5-BCAF-4973-87E9-0F22EA544887}"/>
                </a:ext>
              </a:extLst>
            </p:cNvPr>
            <p:cNvSpPr/>
            <p:nvPr/>
          </p:nvSpPr>
          <p:spPr>
            <a:xfrm>
              <a:off x="1187484" y="1779262"/>
              <a:ext cx="8598" cy="27105"/>
            </a:xfrm>
            <a:custGeom>
              <a:avLst/>
              <a:gdLst/>
              <a:ahLst/>
              <a:cxnLst/>
              <a:rect l="l" t="t" r="r" b="b"/>
              <a:pathLst>
                <a:path w="164" h="517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37"/>
                  </a:lnTo>
                  <a:cubicBezTo>
                    <a:pt x="0" y="490"/>
                    <a:pt x="40" y="517"/>
                    <a:pt x="80" y="517"/>
                  </a:cubicBezTo>
                  <a:cubicBezTo>
                    <a:pt x="120" y="517"/>
                    <a:pt x="163" y="490"/>
                    <a:pt x="163" y="437"/>
                  </a:cubicBezTo>
                  <a:lnTo>
                    <a:pt x="163" y="81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4" name="Google Shape;1887;p87">
              <a:extLst>
                <a:ext uri="{FF2B5EF4-FFF2-40B4-BE49-F238E27FC236}">
                  <a16:creationId xmlns:a16="http://schemas.microsoft.com/office/drawing/2014/main" id="{A4C055EE-164B-4E67-9B94-E390DC0A8060}"/>
                </a:ext>
              </a:extLst>
            </p:cNvPr>
            <p:cNvSpPr/>
            <p:nvPr/>
          </p:nvSpPr>
          <p:spPr>
            <a:xfrm>
              <a:off x="1200906" y="1753783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0"/>
                  </a:moveTo>
                  <a:cubicBezTo>
                    <a:pt x="41" y="0"/>
                    <a:pt x="1" y="28"/>
                    <a:pt x="1" y="80"/>
                  </a:cubicBezTo>
                  <a:lnTo>
                    <a:pt x="1" y="334"/>
                  </a:lnTo>
                  <a:cubicBezTo>
                    <a:pt x="1" y="387"/>
                    <a:pt x="41" y="413"/>
                    <a:pt x="81" y="413"/>
                  </a:cubicBezTo>
                  <a:cubicBezTo>
                    <a:pt x="121" y="413"/>
                    <a:pt x="161" y="387"/>
                    <a:pt x="161" y="334"/>
                  </a:cubicBezTo>
                  <a:lnTo>
                    <a:pt x="161" y="80"/>
                  </a:lnTo>
                  <a:cubicBezTo>
                    <a:pt x="161" y="28"/>
                    <a:pt x="121" y="0"/>
                    <a:pt x="8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5" name="Google Shape;1888;p87">
              <a:extLst>
                <a:ext uri="{FF2B5EF4-FFF2-40B4-BE49-F238E27FC236}">
                  <a16:creationId xmlns:a16="http://schemas.microsoft.com/office/drawing/2014/main" id="{C8866756-A7D4-4F94-ABBF-9BC7DD6E39B0}"/>
                </a:ext>
              </a:extLst>
            </p:cNvPr>
            <p:cNvSpPr/>
            <p:nvPr/>
          </p:nvSpPr>
          <p:spPr>
            <a:xfrm>
              <a:off x="1237709" y="1776483"/>
              <a:ext cx="12111" cy="27262"/>
            </a:xfrm>
            <a:custGeom>
              <a:avLst/>
              <a:gdLst/>
              <a:ahLst/>
              <a:cxnLst/>
              <a:rect l="l" t="t" r="r" b="b"/>
              <a:pathLst>
                <a:path w="231" h="520" extrusionOk="0">
                  <a:moveTo>
                    <a:pt x="101" y="0"/>
                  </a:moveTo>
                  <a:cubicBezTo>
                    <a:pt x="54" y="0"/>
                    <a:pt x="1" y="40"/>
                    <a:pt x="11" y="103"/>
                  </a:cubicBezTo>
                  <a:cubicBezTo>
                    <a:pt x="27" y="223"/>
                    <a:pt x="47" y="343"/>
                    <a:pt x="64" y="460"/>
                  </a:cubicBezTo>
                  <a:cubicBezTo>
                    <a:pt x="70" y="503"/>
                    <a:pt x="101" y="520"/>
                    <a:pt x="130" y="520"/>
                  </a:cubicBezTo>
                  <a:cubicBezTo>
                    <a:pt x="177" y="520"/>
                    <a:pt x="230" y="480"/>
                    <a:pt x="221" y="417"/>
                  </a:cubicBezTo>
                  <a:cubicBezTo>
                    <a:pt x="204" y="300"/>
                    <a:pt x="184" y="180"/>
                    <a:pt x="167" y="60"/>
                  </a:cubicBezTo>
                  <a:cubicBezTo>
                    <a:pt x="161" y="20"/>
                    <a:pt x="130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6" name="Google Shape;1889;p87">
              <a:extLst>
                <a:ext uri="{FF2B5EF4-FFF2-40B4-BE49-F238E27FC236}">
                  <a16:creationId xmlns:a16="http://schemas.microsoft.com/office/drawing/2014/main" id="{9D01510F-77C9-40C8-86A4-B45D07F19C47}"/>
                </a:ext>
              </a:extLst>
            </p:cNvPr>
            <p:cNvSpPr/>
            <p:nvPr/>
          </p:nvSpPr>
          <p:spPr>
            <a:xfrm>
              <a:off x="1490194" y="1706861"/>
              <a:ext cx="13316" cy="28520"/>
            </a:xfrm>
            <a:custGeom>
              <a:avLst/>
              <a:gdLst/>
              <a:ahLst/>
              <a:cxnLst/>
              <a:rect l="l" t="t" r="r" b="b"/>
              <a:pathLst>
                <a:path w="254" h="544" extrusionOk="0">
                  <a:moveTo>
                    <a:pt x="94" y="1"/>
                  </a:moveTo>
                  <a:cubicBezTo>
                    <a:pt x="54" y="1"/>
                    <a:pt x="14" y="27"/>
                    <a:pt x="11" y="81"/>
                  </a:cubicBezTo>
                  <a:cubicBezTo>
                    <a:pt x="1" y="221"/>
                    <a:pt x="24" y="356"/>
                    <a:pt x="74" y="490"/>
                  </a:cubicBezTo>
                  <a:cubicBezTo>
                    <a:pt x="87" y="526"/>
                    <a:pt x="121" y="543"/>
                    <a:pt x="154" y="543"/>
                  </a:cubicBezTo>
                  <a:cubicBezTo>
                    <a:pt x="204" y="543"/>
                    <a:pt x="254" y="506"/>
                    <a:pt x="231" y="447"/>
                  </a:cubicBezTo>
                  <a:cubicBezTo>
                    <a:pt x="184" y="327"/>
                    <a:pt x="164" y="207"/>
                    <a:pt x="171" y="81"/>
                  </a:cubicBezTo>
                  <a:cubicBezTo>
                    <a:pt x="174" y="27"/>
                    <a:pt x="134" y="1"/>
                    <a:pt x="9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7" name="Google Shape;1890;p87">
              <a:extLst>
                <a:ext uri="{FF2B5EF4-FFF2-40B4-BE49-F238E27FC236}">
                  <a16:creationId xmlns:a16="http://schemas.microsoft.com/office/drawing/2014/main" id="{47F8655E-19E1-4BED-90A6-A82649012B11}"/>
                </a:ext>
              </a:extLst>
            </p:cNvPr>
            <p:cNvSpPr/>
            <p:nvPr/>
          </p:nvSpPr>
          <p:spPr>
            <a:xfrm>
              <a:off x="1520077" y="1728303"/>
              <a:ext cx="8388" cy="25742"/>
            </a:xfrm>
            <a:custGeom>
              <a:avLst/>
              <a:gdLst/>
              <a:ahLst/>
              <a:cxnLst/>
              <a:rect l="l" t="t" r="r" b="b"/>
              <a:pathLst>
                <a:path w="160" h="491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11"/>
                  </a:lnTo>
                  <a:cubicBezTo>
                    <a:pt x="0" y="463"/>
                    <a:pt x="40" y="490"/>
                    <a:pt x="80" y="490"/>
                  </a:cubicBezTo>
                  <a:cubicBezTo>
                    <a:pt x="120" y="490"/>
                    <a:pt x="160" y="463"/>
                    <a:pt x="160" y="411"/>
                  </a:cubicBezTo>
                  <a:lnTo>
                    <a:pt x="160" y="81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8" name="Google Shape;1891;p87">
              <a:extLst>
                <a:ext uri="{FF2B5EF4-FFF2-40B4-BE49-F238E27FC236}">
                  <a16:creationId xmlns:a16="http://schemas.microsoft.com/office/drawing/2014/main" id="{13911AB5-61C4-454B-8D30-B6D856948306}"/>
                </a:ext>
              </a:extLst>
            </p:cNvPr>
            <p:cNvSpPr/>
            <p:nvPr/>
          </p:nvSpPr>
          <p:spPr>
            <a:xfrm>
              <a:off x="1039328" y="2103676"/>
              <a:ext cx="12845" cy="27262"/>
            </a:xfrm>
            <a:custGeom>
              <a:avLst/>
              <a:gdLst/>
              <a:ahLst/>
              <a:cxnLst/>
              <a:rect l="l" t="t" r="r" b="b"/>
              <a:pathLst>
                <a:path w="245" h="520" extrusionOk="0">
                  <a:moveTo>
                    <a:pt x="100" y="0"/>
                  </a:moveTo>
                  <a:cubicBezTo>
                    <a:pt x="48" y="0"/>
                    <a:pt x="0" y="40"/>
                    <a:pt x="24" y="100"/>
                  </a:cubicBezTo>
                  <a:cubicBezTo>
                    <a:pt x="68" y="203"/>
                    <a:pt x="80" y="306"/>
                    <a:pt x="64" y="415"/>
                  </a:cubicBezTo>
                  <a:cubicBezTo>
                    <a:pt x="54" y="479"/>
                    <a:pt x="104" y="519"/>
                    <a:pt x="151" y="519"/>
                  </a:cubicBezTo>
                  <a:cubicBezTo>
                    <a:pt x="184" y="519"/>
                    <a:pt x="214" y="499"/>
                    <a:pt x="220" y="459"/>
                  </a:cubicBezTo>
                  <a:cubicBezTo>
                    <a:pt x="244" y="320"/>
                    <a:pt x="234" y="186"/>
                    <a:pt x="180" y="56"/>
                  </a:cubicBezTo>
                  <a:cubicBezTo>
                    <a:pt x="164" y="16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9" name="Google Shape;1892;p87">
              <a:extLst>
                <a:ext uri="{FF2B5EF4-FFF2-40B4-BE49-F238E27FC236}">
                  <a16:creationId xmlns:a16="http://schemas.microsoft.com/office/drawing/2014/main" id="{AC664171-80C7-4A63-BC2D-EDB80508E364}"/>
                </a:ext>
              </a:extLst>
            </p:cNvPr>
            <p:cNvSpPr/>
            <p:nvPr/>
          </p:nvSpPr>
          <p:spPr>
            <a:xfrm>
              <a:off x="1064125" y="2122497"/>
              <a:ext cx="8598" cy="24483"/>
            </a:xfrm>
            <a:custGeom>
              <a:avLst/>
              <a:gdLst/>
              <a:ahLst/>
              <a:cxnLst/>
              <a:rect l="l" t="t" r="r" b="b"/>
              <a:pathLst>
                <a:path w="164" h="467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386"/>
                  </a:lnTo>
                  <a:cubicBezTo>
                    <a:pt x="0" y="440"/>
                    <a:pt x="40" y="466"/>
                    <a:pt x="80" y="466"/>
                  </a:cubicBezTo>
                  <a:cubicBezTo>
                    <a:pt x="120" y="466"/>
                    <a:pt x="163" y="440"/>
                    <a:pt x="163" y="386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0" name="Google Shape;1893;p87">
              <a:extLst>
                <a:ext uri="{FF2B5EF4-FFF2-40B4-BE49-F238E27FC236}">
                  <a16:creationId xmlns:a16="http://schemas.microsoft.com/office/drawing/2014/main" id="{983B86DF-D1B3-4B35-A8FB-1D2CF56E817D}"/>
                </a:ext>
              </a:extLst>
            </p:cNvPr>
            <p:cNvSpPr/>
            <p:nvPr/>
          </p:nvSpPr>
          <p:spPr>
            <a:xfrm>
              <a:off x="1169502" y="2084959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101" y="1"/>
                  </a:moveTo>
                  <a:cubicBezTo>
                    <a:pt x="61" y="1"/>
                    <a:pt x="18" y="27"/>
                    <a:pt x="10" y="81"/>
                  </a:cubicBezTo>
                  <a:cubicBezTo>
                    <a:pt x="1" y="190"/>
                    <a:pt x="10" y="300"/>
                    <a:pt x="38" y="410"/>
                  </a:cubicBezTo>
                  <a:cubicBezTo>
                    <a:pt x="47" y="450"/>
                    <a:pt x="77" y="467"/>
                    <a:pt x="107" y="467"/>
                  </a:cubicBezTo>
                  <a:cubicBezTo>
                    <a:pt x="157" y="467"/>
                    <a:pt x="207" y="427"/>
                    <a:pt x="193" y="367"/>
                  </a:cubicBezTo>
                  <a:cubicBezTo>
                    <a:pt x="170" y="270"/>
                    <a:pt x="164" y="177"/>
                    <a:pt x="173" y="81"/>
                  </a:cubicBezTo>
                  <a:cubicBezTo>
                    <a:pt x="181" y="27"/>
                    <a:pt x="14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1" name="Google Shape;1894;p87">
              <a:extLst>
                <a:ext uri="{FF2B5EF4-FFF2-40B4-BE49-F238E27FC236}">
                  <a16:creationId xmlns:a16="http://schemas.microsoft.com/office/drawing/2014/main" id="{D265C42B-B657-4509-A8C5-81EB5D70EDA3}"/>
                </a:ext>
              </a:extLst>
            </p:cNvPr>
            <p:cNvSpPr/>
            <p:nvPr/>
          </p:nvSpPr>
          <p:spPr>
            <a:xfrm>
              <a:off x="1186751" y="2095759"/>
              <a:ext cx="11744" cy="30984"/>
            </a:xfrm>
            <a:custGeom>
              <a:avLst/>
              <a:gdLst/>
              <a:ahLst/>
              <a:cxnLst/>
              <a:rect l="l" t="t" r="r" b="b"/>
              <a:pathLst>
                <a:path w="224" h="591" extrusionOk="0">
                  <a:moveTo>
                    <a:pt x="81" y="1"/>
                  </a:moveTo>
                  <a:cubicBezTo>
                    <a:pt x="38" y="1"/>
                    <a:pt x="1" y="27"/>
                    <a:pt x="8" y="78"/>
                  </a:cubicBezTo>
                  <a:cubicBezTo>
                    <a:pt x="24" y="224"/>
                    <a:pt x="41" y="371"/>
                    <a:pt x="58" y="514"/>
                  </a:cubicBezTo>
                  <a:cubicBezTo>
                    <a:pt x="61" y="566"/>
                    <a:pt x="104" y="590"/>
                    <a:pt x="148" y="590"/>
                  </a:cubicBezTo>
                  <a:cubicBezTo>
                    <a:pt x="188" y="590"/>
                    <a:pt x="224" y="566"/>
                    <a:pt x="217" y="514"/>
                  </a:cubicBezTo>
                  <a:cubicBezTo>
                    <a:pt x="201" y="371"/>
                    <a:pt x="188" y="224"/>
                    <a:pt x="171" y="78"/>
                  </a:cubicBez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2" name="Google Shape;1895;p87">
              <a:extLst>
                <a:ext uri="{FF2B5EF4-FFF2-40B4-BE49-F238E27FC236}">
                  <a16:creationId xmlns:a16="http://schemas.microsoft.com/office/drawing/2014/main" id="{D9F5E7B5-4E8D-40EC-9779-6163596544A8}"/>
                </a:ext>
              </a:extLst>
            </p:cNvPr>
            <p:cNvSpPr/>
            <p:nvPr/>
          </p:nvSpPr>
          <p:spPr>
            <a:xfrm>
              <a:off x="1746506" y="2107870"/>
              <a:ext cx="8598" cy="22858"/>
            </a:xfrm>
            <a:custGeom>
              <a:avLst/>
              <a:gdLst/>
              <a:ahLst/>
              <a:cxnLst/>
              <a:rect l="l" t="t" r="r" b="b"/>
              <a:pathLst>
                <a:path w="164" h="436" extrusionOk="0">
                  <a:moveTo>
                    <a:pt x="84" y="0"/>
                  </a:moveTo>
                  <a:cubicBezTo>
                    <a:pt x="44" y="0"/>
                    <a:pt x="1" y="26"/>
                    <a:pt x="1" y="76"/>
                  </a:cubicBezTo>
                  <a:lnTo>
                    <a:pt x="1" y="359"/>
                  </a:lnTo>
                  <a:cubicBezTo>
                    <a:pt x="1" y="412"/>
                    <a:pt x="44" y="435"/>
                    <a:pt x="84" y="435"/>
                  </a:cubicBezTo>
                  <a:cubicBezTo>
                    <a:pt x="124" y="435"/>
                    <a:pt x="164" y="412"/>
                    <a:pt x="164" y="359"/>
                  </a:cubicBezTo>
                  <a:lnTo>
                    <a:pt x="164" y="76"/>
                  </a:lnTo>
                  <a:cubicBezTo>
                    <a:pt x="164" y="26"/>
                    <a:pt x="124" y="0"/>
                    <a:pt x="84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3" name="Google Shape;1896;p87">
              <a:extLst>
                <a:ext uri="{FF2B5EF4-FFF2-40B4-BE49-F238E27FC236}">
                  <a16:creationId xmlns:a16="http://schemas.microsoft.com/office/drawing/2014/main" id="{11A3FF15-5ACF-48D8-A8D1-3A23514DB27E}"/>
                </a:ext>
              </a:extLst>
            </p:cNvPr>
            <p:cNvSpPr/>
            <p:nvPr/>
          </p:nvSpPr>
          <p:spPr>
            <a:xfrm>
              <a:off x="1764016" y="2105039"/>
              <a:ext cx="8546" cy="20446"/>
            </a:xfrm>
            <a:custGeom>
              <a:avLst/>
              <a:gdLst/>
              <a:ahLst/>
              <a:cxnLst/>
              <a:rect l="l" t="t" r="r" b="b"/>
              <a:pathLst>
                <a:path w="163" h="390" extrusionOk="0">
                  <a:moveTo>
                    <a:pt x="83" y="0"/>
                  </a:moveTo>
                  <a:cubicBezTo>
                    <a:pt x="40" y="0"/>
                    <a:pt x="0" y="27"/>
                    <a:pt x="0" y="80"/>
                  </a:cubicBezTo>
                  <a:lnTo>
                    <a:pt x="0" y="310"/>
                  </a:lnTo>
                  <a:cubicBezTo>
                    <a:pt x="0" y="363"/>
                    <a:pt x="40" y="389"/>
                    <a:pt x="83" y="389"/>
                  </a:cubicBezTo>
                  <a:cubicBezTo>
                    <a:pt x="123" y="389"/>
                    <a:pt x="163" y="363"/>
                    <a:pt x="163" y="310"/>
                  </a:cubicBezTo>
                  <a:lnTo>
                    <a:pt x="163" y="80"/>
                  </a:lnTo>
                  <a:cubicBezTo>
                    <a:pt x="163" y="27"/>
                    <a:pt x="123" y="0"/>
                    <a:pt x="83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4" name="Google Shape;1897;p87">
              <a:extLst>
                <a:ext uri="{FF2B5EF4-FFF2-40B4-BE49-F238E27FC236}">
                  <a16:creationId xmlns:a16="http://schemas.microsoft.com/office/drawing/2014/main" id="{926208FD-A71E-495A-98FE-425FCF90891D}"/>
                </a:ext>
              </a:extLst>
            </p:cNvPr>
            <p:cNvSpPr/>
            <p:nvPr/>
          </p:nvSpPr>
          <p:spPr>
            <a:xfrm>
              <a:off x="1822629" y="1898636"/>
              <a:ext cx="10852" cy="20289"/>
            </a:xfrm>
            <a:custGeom>
              <a:avLst/>
              <a:gdLst/>
              <a:ahLst/>
              <a:cxnLst/>
              <a:rect l="l" t="t" r="r" b="b"/>
              <a:pathLst>
                <a:path w="207" h="387" extrusionOk="0">
                  <a:moveTo>
                    <a:pt x="80" y="0"/>
                  </a:moveTo>
                  <a:cubicBezTo>
                    <a:pt x="36" y="0"/>
                    <a:pt x="0" y="27"/>
                    <a:pt x="7" y="80"/>
                  </a:cubicBezTo>
                  <a:cubicBezTo>
                    <a:pt x="16" y="157"/>
                    <a:pt x="27" y="233"/>
                    <a:pt x="36" y="310"/>
                  </a:cubicBezTo>
                  <a:cubicBezTo>
                    <a:pt x="43" y="360"/>
                    <a:pt x="87" y="386"/>
                    <a:pt x="130" y="386"/>
                  </a:cubicBezTo>
                  <a:cubicBezTo>
                    <a:pt x="170" y="386"/>
                    <a:pt x="206" y="360"/>
                    <a:pt x="200" y="310"/>
                  </a:cubicBezTo>
                  <a:cubicBezTo>
                    <a:pt x="190" y="233"/>
                    <a:pt x="180" y="157"/>
                    <a:pt x="170" y="80"/>
                  </a:cubicBezTo>
                  <a:cubicBezTo>
                    <a:pt x="163" y="27"/>
                    <a:pt x="120" y="0"/>
                    <a:pt x="8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5" name="Google Shape;1898;p87">
              <a:extLst>
                <a:ext uri="{FF2B5EF4-FFF2-40B4-BE49-F238E27FC236}">
                  <a16:creationId xmlns:a16="http://schemas.microsoft.com/office/drawing/2014/main" id="{22247958-04E3-466A-9DEA-AD40A368B5AB}"/>
                </a:ext>
              </a:extLst>
            </p:cNvPr>
            <p:cNvSpPr/>
            <p:nvPr/>
          </p:nvSpPr>
          <p:spPr>
            <a:xfrm>
              <a:off x="1849629" y="1916042"/>
              <a:ext cx="12425" cy="21862"/>
            </a:xfrm>
            <a:custGeom>
              <a:avLst/>
              <a:gdLst/>
              <a:ahLst/>
              <a:cxnLst/>
              <a:rect l="l" t="t" r="r" b="b"/>
              <a:pathLst>
                <a:path w="237" h="417" extrusionOk="0">
                  <a:moveTo>
                    <a:pt x="88" y="1"/>
                  </a:moveTo>
                  <a:cubicBezTo>
                    <a:pt x="48" y="1"/>
                    <a:pt x="4" y="28"/>
                    <a:pt x="4" y="77"/>
                  </a:cubicBezTo>
                  <a:cubicBezTo>
                    <a:pt x="0" y="184"/>
                    <a:pt x="24" y="280"/>
                    <a:pt x="68" y="374"/>
                  </a:cubicBezTo>
                  <a:cubicBezTo>
                    <a:pt x="80" y="404"/>
                    <a:pt x="104" y="417"/>
                    <a:pt x="127" y="417"/>
                  </a:cubicBezTo>
                  <a:cubicBezTo>
                    <a:pt x="180" y="417"/>
                    <a:pt x="237" y="357"/>
                    <a:pt x="207" y="294"/>
                  </a:cubicBezTo>
                  <a:cubicBezTo>
                    <a:pt x="177" y="224"/>
                    <a:pt x="164" y="154"/>
                    <a:pt x="167" y="77"/>
                  </a:cubicBezTo>
                  <a:cubicBezTo>
                    <a:pt x="167" y="28"/>
                    <a:pt x="127" y="1"/>
                    <a:pt x="88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6" name="Google Shape;1899;p87">
              <a:extLst>
                <a:ext uri="{FF2B5EF4-FFF2-40B4-BE49-F238E27FC236}">
                  <a16:creationId xmlns:a16="http://schemas.microsoft.com/office/drawing/2014/main" id="{09A4FDA9-0754-444C-9C2E-DB01A2D4AF6C}"/>
                </a:ext>
              </a:extLst>
            </p:cNvPr>
            <p:cNvSpPr/>
            <p:nvPr/>
          </p:nvSpPr>
          <p:spPr>
            <a:xfrm>
              <a:off x="1442224" y="2927345"/>
              <a:ext cx="13316" cy="29359"/>
            </a:xfrm>
            <a:custGeom>
              <a:avLst/>
              <a:gdLst/>
              <a:ahLst/>
              <a:cxnLst/>
              <a:rect l="l" t="t" r="r" b="b"/>
              <a:pathLst>
                <a:path w="254" h="560" extrusionOk="0">
                  <a:moveTo>
                    <a:pt x="100" y="1"/>
                  </a:moveTo>
                  <a:cubicBezTo>
                    <a:pt x="51" y="1"/>
                    <a:pt x="0" y="38"/>
                    <a:pt x="23" y="97"/>
                  </a:cubicBezTo>
                  <a:cubicBezTo>
                    <a:pt x="74" y="224"/>
                    <a:pt x="91" y="347"/>
                    <a:pt x="77" y="484"/>
                  </a:cubicBezTo>
                  <a:cubicBezTo>
                    <a:pt x="71" y="534"/>
                    <a:pt x="107" y="560"/>
                    <a:pt x="147" y="560"/>
                  </a:cubicBezTo>
                  <a:cubicBezTo>
                    <a:pt x="187" y="560"/>
                    <a:pt x="230" y="534"/>
                    <a:pt x="237" y="484"/>
                  </a:cubicBezTo>
                  <a:cubicBezTo>
                    <a:pt x="254" y="334"/>
                    <a:pt x="237" y="191"/>
                    <a:pt x="180" y="54"/>
                  </a:cubicBezTo>
                  <a:cubicBezTo>
                    <a:pt x="167" y="18"/>
                    <a:pt x="131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7" name="Google Shape;1900;p87">
              <a:extLst>
                <a:ext uri="{FF2B5EF4-FFF2-40B4-BE49-F238E27FC236}">
                  <a16:creationId xmlns:a16="http://schemas.microsoft.com/office/drawing/2014/main" id="{AF49EF8E-96DE-4DDF-8145-80B0D3299060}"/>
                </a:ext>
              </a:extLst>
            </p:cNvPr>
            <p:cNvSpPr/>
            <p:nvPr/>
          </p:nvSpPr>
          <p:spPr>
            <a:xfrm>
              <a:off x="1458791" y="2943073"/>
              <a:ext cx="12478" cy="21862"/>
            </a:xfrm>
            <a:custGeom>
              <a:avLst/>
              <a:gdLst/>
              <a:ahLst/>
              <a:cxnLst/>
              <a:rect l="l" t="t" r="r" b="b"/>
              <a:pathLst>
                <a:path w="238" h="417" extrusionOk="0">
                  <a:moveTo>
                    <a:pt x="100" y="0"/>
                  </a:moveTo>
                  <a:cubicBezTo>
                    <a:pt x="54" y="0"/>
                    <a:pt x="1" y="40"/>
                    <a:pt x="14" y="104"/>
                  </a:cubicBezTo>
                  <a:cubicBezTo>
                    <a:pt x="34" y="187"/>
                    <a:pt x="51" y="274"/>
                    <a:pt x="67" y="357"/>
                  </a:cubicBezTo>
                  <a:cubicBezTo>
                    <a:pt x="77" y="400"/>
                    <a:pt x="107" y="417"/>
                    <a:pt x="137" y="417"/>
                  </a:cubicBezTo>
                  <a:cubicBezTo>
                    <a:pt x="184" y="417"/>
                    <a:pt x="237" y="377"/>
                    <a:pt x="223" y="317"/>
                  </a:cubicBezTo>
                  <a:cubicBezTo>
                    <a:pt x="207" y="230"/>
                    <a:pt x="191" y="144"/>
                    <a:pt x="171" y="60"/>
                  </a:cubicBezTo>
                  <a:cubicBezTo>
                    <a:pt x="164" y="20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8" name="Google Shape;1901;p87">
              <a:extLst>
                <a:ext uri="{FF2B5EF4-FFF2-40B4-BE49-F238E27FC236}">
                  <a16:creationId xmlns:a16="http://schemas.microsoft.com/office/drawing/2014/main" id="{EA587024-FF5D-4B51-B351-BA0C3199ED21}"/>
                </a:ext>
              </a:extLst>
            </p:cNvPr>
            <p:cNvSpPr/>
            <p:nvPr/>
          </p:nvSpPr>
          <p:spPr>
            <a:xfrm>
              <a:off x="1253594" y="2957910"/>
              <a:ext cx="12478" cy="21705"/>
            </a:xfrm>
            <a:custGeom>
              <a:avLst/>
              <a:gdLst/>
              <a:ahLst/>
              <a:cxnLst/>
              <a:rect l="l" t="t" r="r" b="b"/>
              <a:pathLst>
                <a:path w="238" h="414" extrusionOk="0">
                  <a:moveTo>
                    <a:pt x="101" y="1"/>
                  </a:moveTo>
                  <a:cubicBezTo>
                    <a:pt x="51" y="1"/>
                    <a:pt x="1" y="41"/>
                    <a:pt x="14" y="101"/>
                  </a:cubicBezTo>
                  <a:cubicBezTo>
                    <a:pt x="31" y="187"/>
                    <a:pt x="51" y="270"/>
                    <a:pt x="67" y="356"/>
                  </a:cubicBezTo>
                  <a:cubicBezTo>
                    <a:pt x="77" y="396"/>
                    <a:pt x="107" y="413"/>
                    <a:pt x="140" y="413"/>
                  </a:cubicBezTo>
                  <a:cubicBezTo>
                    <a:pt x="187" y="413"/>
                    <a:pt x="237" y="373"/>
                    <a:pt x="224" y="313"/>
                  </a:cubicBezTo>
                  <a:cubicBezTo>
                    <a:pt x="207" y="230"/>
                    <a:pt x="187" y="144"/>
                    <a:pt x="171" y="57"/>
                  </a:cubicBezTo>
                  <a:cubicBezTo>
                    <a:pt x="160" y="17"/>
                    <a:pt x="13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9" name="Google Shape;1902;p87">
              <a:extLst>
                <a:ext uri="{FF2B5EF4-FFF2-40B4-BE49-F238E27FC236}">
                  <a16:creationId xmlns:a16="http://schemas.microsoft.com/office/drawing/2014/main" id="{7C4E7204-DBE9-4FE7-A4C4-6C374E3666D4}"/>
                </a:ext>
              </a:extLst>
            </p:cNvPr>
            <p:cNvSpPr/>
            <p:nvPr/>
          </p:nvSpPr>
          <p:spPr>
            <a:xfrm>
              <a:off x="1232833" y="2947110"/>
              <a:ext cx="10538" cy="16462"/>
            </a:xfrm>
            <a:custGeom>
              <a:avLst/>
              <a:gdLst/>
              <a:ahLst/>
              <a:cxnLst/>
              <a:rect l="l" t="t" r="r" b="b"/>
              <a:pathLst>
                <a:path w="201" h="314" extrusionOk="0">
                  <a:moveTo>
                    <a:pt x="100" y="0"/>
                  </a:moveTo>
                  <a:cubicBezTo>
                    <a:pt x="54" y="0"/>
                    <a:pt x="1" y="40"/>
                    <a:pt x="11" y="100"/>
                  </a:cubicBezTo>
                  <a:cubicBezTo>
                    <a:pt x="20" y="153"/>
                    <a:pt x="28" y="203"/>
                    <a:pt x="34" y="253"/>
                  </a:cubicBezTo>
                  <a:cubicBezTo>
                    <a:pt x="40" y="296"/>
                    <a:pt x="71" y="313"/>
                    <a:pt x="100" y="313"/>
                  </a:cubicBezTo>
                  <a:cubicBezTo>
                    <a:pt x="151" y="313"/>
                    <a:pt x="200" y="273"/>
                    <a:pt x="191" y="213"/>
                  </a:cubicBezTo>
                  <a:cubicBezTo>
                    <a:pt x="183" y="160"/>
                    <a:pt x="174" y="110"/>
                    <a:pt x="167" y="57"/>
                  </a:cubicBezTo>
                  <a:cubicBezTo>
                    <a:pt x="160" y="17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0" name="Google Shape;1903;p87">
              <a:extLst>
                <a:ext uri="{FF2B5EF4-FFF2-40B4-BE49-F238E27FC236}">
                  <a16:creationId xmlns:a16="http://schemas.microsoft.com/office/drawing/2014/main" id="{ECCFDC5A-CF26-424B-999F-BC251554FE22}"/>
                </a:ext>
              </a:extLst>
            </p:cNvPr>
            <p:cNvSpPr/>
            <p:nvPr/>
          </p:nvSpPr>
          <p:spPr>
            <a:xfrm>
              <a:off x="1467493" y="1275183"/>
              <a:ext cx="12635" cy="36332"/>
            </a:xfrm>
            <a:custGeom>
              <a:avLst/>
              <a:gdLst/>
              <a:ahLst/>
              <a:cxnLst/>
              <a:rect l="l" t="t" r="r" b="b"/>
              <a:pathLst>
                <a:path w="241" h="693" extrusionOk="0">
                  <a:moveTo>
                    <a:pt x="77" y="0"/>
                  </a:moveTo>
                  <a:cubicBezTo>
                    <a:pt x="38" y="0"/>
                    <a:pt x="1" y="24"/>
                    <a:pt x="8" y="77"/>
                  </a:cubicBezTo>
                  <a:cubicBezTo>
                    <a:pt x="31" y="257"/>
                    <a:pt x="51" y="437"/>
                    <a:pt x="74" y="616"/>
                  </a:cubicBezTo>
                  <a:cubicBezTo>
                    <a:pt x="81" y="667"/>
                    <a:pt x="125" y="693"/>
                    <a:pt x="165" y="693"/>
                  </a:cubicBezTo>
                  <a:cubicBezTo>
                    <a:pt x="204" y="693"/>
                    <a:pt x="240" y="667"/>
                    <a:pt x="234" y="616"/>
                  </a:cubicBezTo>
                  <a:cubicBezTo>
                    <a:pt x="214" y="437"/>
                    <a:pt x="191" y="257"/>
                    <a:pt x="171" y="77"/>
                  </a:cubicBezTo>
                  <a:cubicBezTo>
                    <a:pt x="165" y="24"/>
                    <a:pt x="121" y="0"/>
                    <a:pt x="77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1" name="Google Shape;1904;p87">
              <a:extLst>
                <a:ext uri="{FF2B5EF4-FFF2-40B4-BE49-F238E27FC236}">
                  <a16:creationId xmlns:a16="http://schemas.microsoft.com/office/drawing/2014/main" id="{17D67390-6E7A-4529-842B-C6F5E27CD844}"/>
                </a:ext>
              </a:extLst>
            </p:cNvPr>
            <p:cNvSpPr/>
            <p:nvPr/>
          </p:nvSpPr>
          <p:spPr>
            <a:xfrm>
              <a:off x="1493182" y="1288447"/>
              <a:ext cx="8598" cy="28468"/>
            </a:xfrm>
            <a:custGeom>
              <a:avLst/>
              <a:gdLst/>
              <a:ahLst/>
              <a:cxnLst/>
              <a:rect l="l" t="t" r="r" b="b"/>
              <a:pathLst>
                <a:path w="164" h="543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463"/>
                  </a:lnTo>
                  <a:cubicBezTo>
                    <a:pt x="0" y="517"/>
                    <a:pt x="40" y="543"/>
                    <a:pt x="80" y="543"/>
                  </a:cubicBezTo>
                  <a:cubicBezTo>
                    <a:pt x="123" y="543"/>
                    <a:pt x="163" y="517"/>
                    <a:pt x="163" y="463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2" name="Google Shape;1905;p87">
              <a:extLst>
                <a:ext uri="{FF2B5EF4-FFF2-40B4-BE49-F238E27FC236}">
                  <a16:creationId xmlns:a16="http://schemas.microsoft.com/office/drawing/2014/main" id="{53A0EA40-91F5-4E04-A86E-41EEB088C6AB}"/>
                </a:ext>
              </a:extLst>
            </p:cNvPr>
            <p:cNvSpPr/>
            <p:nvPr/>
          </p:nvSpPr>
          <p:spPr>
            <a:xfrm>
              <a:off x="1044046" y="1627802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1"/>
                  </a:moveTo>
                  <a:cubicBezTo>
                    <a:pt x="41" y="1"/>
                    <a:pt x="1" y="24"/>
                    <a:pt x="1" y="77"/>
                  </a:cubicBezTo>
                  <a:lnTo>
                    <a:pt x="1" y="334"/>
                  </a:lnTo>
                  <a:cubicBezTo>
                    <a:pt x="1" y="387"/>
                    <a:pt x="41" y="414"/>
                    <a:pt x="81" y="414"/>
                  </a:cubicBezTo>
                  <a:cubicBezTo>
                    <a:pt x="121" y="414"/>
                    <a:pt x="160" y="387"/>
                    <a:pt x="160" y="334"/>
                  </a:cubicBezTo>
                  <a:lnTo>
                    <a:pt x="160" y="77"/>
                  </a:lnTo>
                  <a:cubicBezTo>
                    <a:pt x="160" y="24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3" name="Google Shape;1906;p87">
              <a:extLst>
                <a:ext uri="{FF2B5EF4-FFF2-40B4-BE49-F238E27FC236}">
                  <a16:creationId xmlns:a16="http://schemas.microsoft.com/office/drawing/2014/main" id="{9C01DD87-B72A-4D6A-94A7-232F65E2E558}"/>
                </a:ext>
              </a:extLst>
            </p:cNvPr>
            <p:cNvSpPr/>
            <p:nvPr/>
          </p:nvSpPr>
          <p:spPr>
            <a:xfrm>
              <a:off x="1059407" y="1603581"/>
              <a:ext cx="13159" cy="29674"/>
            </a:xfrm>
            <a:custGeom>
              <a:avLst/>
              <a:gdLst/>
              <a:ahLst/>
              <a:cxnLst/>
              <a:rect l="l" t="t" r="r" b="b"/>
              <a:pathLst>
                <a:path w="251" h="566" extrusionOk="0">
                  <a:moveTo>
                    <a:pt x="101" y="0"/>
                  </a:moveTo>
                  <a:cubicBezTo>
                    <a:pt x="50" y="0"/>
                    <a:pt x="1" y="40"/>
                    <a:pt x="21" y="100"/>
                  </a:cubicBezTo>
                  <a:cubicBezTo>
                    <a:pt x="57" y="226"/>
                    <a:pt x="77" y="357"/>
                    <a:pt x="84" y="489"/>
                  </a:cubicBezTo>
                  <a:cubicBezTo>
                    <a:pt x="87" y="539"/>
                    <a:pt x="130" y="566"/>
                    <a:pt x="170" y="566"/>
                  </a:cubicBezTo>
                  <a:cubicBezTo>
                    <a:pt x="210" y="566"/>
                    <a:pt x="250" y="539"/>
                    <a:pt x="247" y="489"/>
                  </a:cubicBezTo>
                  <a:cubicBezTo>
                    <a:pt x="240" y="343"/>
                    <a:pt x="217" y="197"/>
                    <a:pt x="177" y="57"/>
                  </a:cubicBezTo>
                  <a:cubicBezTo>
                    <a:pt x="164" y="17"/>
                    <a:pt x="133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4" name="Google Shape;1907;p87">
              <a:extLst>
                <a:ext uri="{FF2B5EF4-FFF2-40B4-BE49-F238E27FC236}">
                  <a16:creationId xmlns:a16="http://schemas.microsoft.com/office/drawing/2014/main" id="{54460A89-D639-438C-A3CB-2B507BF9BD48}"/>
                </a:ext>
              </a:extLst>
            </p:cNvPr>
            <p:cNvSpPr/>
            <p:nvPr/>
          </p:nvSpPr>
          <p:spPr>
            <a:xfrm>
              <a:off x="829256" y="1338147"/>
              <a:ext cx="8598" cy="25375"/>
            </a:xfrm>
            <a:custGeom>
              <a:avLst/>
              <a:gdLst/>
              <a:ahLst/>
              <a:cxnLst/>
              <a:rect l="l" t="t" r="r" b="b"/>
              <a:pathLst>
                <a:path w="164" h="484" extrusionOk="0">
                  <a:moveTo>
                    <a:pt x="84" y="1"/>
                  </a:moveTo>
                  <a:cubicBezTo>
                    <a:pt x="41" y="1"/>
                    <a:pt x="1" y="25"/>
                    <a:pt x="1" y="77"/>
                  </a:cubicBezTo>
                  <a:lnTo>
                    <a:pt x="1" y="407"/>
                  </a:lnTo>
                  <a:cubicBezTo>
                    <a:pt x="1" y="460"/>
                    <a:pt x="41" y="484"/>
                    <a:pt x="84" y="484"/>
                  </a:cubicBezTo>
                  <a:cubicBezTo>
                    <a:pt x="124" y="484"/>
                    <a:pt x="164" y="460"/>
                    <a:pt x="164" y="407"/>
                  </a:cubicBezTo>
                  <a:lnTo>
                    <a:pt x="164" y="77"/>
                  </a:lnTo>
                  <a:cubicBezTo>
                    <a:pt x="164" y="25"/>
                    <a:pt x="124" y="1"/>
                    <a:pt x="8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5" name="Google Shape;1908;p87">
              <a:extLst>
                <a:ext uri="{FF2B5EF4-FFF2-40B4-BE49-F238E27FC236}">
                  <a16:creationId xmlns:a16="http://schemas.microsoft.com/office/drawing/2014/main" id="{AFBFD7AB-7381-4725-83CB-DACC8987E311}"/>
                </a:ext>
              </a:extLst>
            </p:cNvPr>
            <p:cNvSpPr/>
            <p:nvPr/>
          </p:nvSpPr>
          <p:spPr>
            <a:xfrm>
              <a:off x="843778" y="1345487"/>
              <a:ext cx="11534" cy="26947"/>
            </a:xfrm>
            <a:custGeom>
              <a:avLst/>
              <a:gdLst/>
              <a:ahLst/>
              <a:cxnLst/>
              <a:rect l="l" t="t" r="r" b="b"/>
              <a:pathLst>
                <a:path w="220" h="514" extrusionOk="0">
                  <a:moveTo>
                    <a:pt x="86" y="1"/>
                  </a:moveTo>
                  <a:cubicBezTo>
                    <a:pt x="53" y="1"/>
                    <a:pt x="27" y="20"/>
                    <a:pt x="20" y="60"/>
                  </a:cubicBezTo>
                  <a:cubicBezTo>
                    <a:pt x="0" y="197"/>
                    <a:pt x="3" y="324"/>
                    <a:pt x="43" y="457"/>
                  </a:cubicBezTo>
                  <a:cubicBezTo>
                    <a:pt x="56" y="497"/>
                    <a:pt x="90" y="513"/>
                    <a:pt x="120" y="513"/>
                  </a:cubicBezTo>
                  <a:cubicBezTo>
                    <a:pt x="170" y="513"/>
                    <a:pt x="220" y="473"/>
                    <a:pt x="200" y="413"/>
                  </a:cubicBezTo>
                  <a:cubicBezTo>
                    <a:pt x="170" y="310"/>
                    <a:pt x="160" y="211"/>
                    <a:pt x="176" y="104"/>
                  </a:cubicBezTo>
                  <a:cubicBezTo>
                    <a:pt x="186" y="44"/>
                    <a:pt x="133" y="1"/>
                    <a:pt x="8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6" name="Google Shape;1909;p87">
              <a:extLst>
                <a:ext uri="{FF2B5EF4-FFF2-40B4-BE49-F238E27FC236}">
                  <a16:creationId xmlns:a16="http://schemas.microsoft.com/office/drawing/2014/main" id="{D5F25244-665D-4758-A690-BB92DB6E8DD2}"/>
                </a:ext>
              </a:extLst>
            </p:cNvPr>
            <p:cNvSpPr/>
            <p:nvPr/>
          </p:nvSpPr>
          <p:spPr>
            <a:xfrm>
              <a:off x="948945" y="1320899"/>
              <a:ext cx="8598" cy="15780"/>
            </a:xfrm>
            <a:custGeom>
              <a:avLst/>
              <a:gdLst/>
              <a:ahLst/>
              <a:cxnLst/>
              <a:rect l="l" t="t" r="r" b="b"/>
              <a:pathLst>
                <a:path w="164" h="301" extrusionOk="0">
                  <a:moveTo>
                    <a:pt x="81" y="1"/>
                  </a:moveTo>
                  <a:cubicBezTo>
                    <a:pt x="41" y="1"/>
                    <a:pt x="1" y="27"/>
                    <a:pt x="1" y="77"/>
                  </a:cubicBezTo>
                  <a:lnTo>
                    <a:pt x="1" y="220"/>
                  </a:lnTo>
                  <a:cubicBezTo>
                    <a:pt x="1" y="274"/>
                    <a:pt x="41" y="300"/>
                    <a:pt x="81" y="300"/>
                  </a:cubicBezTo>
                  <a:cubicBezTo>
                    <a:pt x="121" y="300"/>
                    <a:pt x="164" y="274"/>
                    <a:pt x="164" y="220"/>
                  </a:cubicBezTo>
                  <a:lnTo>
                    <a:pt x="164" y="77"/>
                  </a:ln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7" name="Google Shape;1910;p87">
              <a:extLst>
                <a:ext uri="{FF2B5EF4-FFF2-40B4-BE49-F238E27FC236}">
                  <a16:creationId xmlns:a16="http://schemas.microsoft.com/office/drawing/2014/main" id="{2B21C99C-A697-451B-A0E8-DF0242C3E871}"/>
                </a:ext>
              </a:extLst>
            </p:cNvPr>
            <p:cNvSpPr/>
            <p:nvPr/>
          </p:nvSpPr>
          <p:spPr>
            <a:xfrm>
              <a:off x="963939" y="1328396"/>
              <a:ext cx="8650" cy="20132"/>
            </a:xfrm>
            <a:custGeom>
              <a:avLst/>
              <a:gdLst/>
              <a:ahLst/>
              <a:cxnLst/>
              <a:rect l="l" t="t" r="r" b="b"/>
              <a:pathLst>
                <a:path w="165" h="384" extrusionOk="0">
                  <a:moveTo>
                    <a:pt x="85" y="1"/>
                  </a:moveTo>
                  <a:cubicBezTo>
                    <a:pt x="45" y="1"/>
                    <a:pt x="1" y="27"/>
                    <a:pt x="1" y="77"/>
                  </a:cubicBezTo>
                  <a:lnTo>
                    <a:pt x="1" y="303"/>
                  </a:lnTo>
                  <a:cubicBezTo>
                    <a:pt x="1" y="357"/>
                    <a:pt x="45" y="383"/>
                    <a:pt x="85" y="383"/>
                  </a:cubicBezTo>
                  <a:cubicBezTo>
                    <a:pt x="124" y="383"/>
                    <a:pt x="164" y="357"/>
                    <a:pt x="164" y="303"/>
                  </a:cubicBezTo>
                  <a:lnTo>
                    <a:pt x="164" y="77"/>
                  </a:lnTo>
                  <a:cubicBezTo>
                    <a:pt x="164" y="27"/>
                    <a:pt x="124" y="1"/>
                    <a:pt x="85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8" name="Google Shape;1911;p87">
              <a:extLst>
                <a:ext uri="{FF2B5EF4-FFF2-40B4-BE49-F238E27FC236}">
                  <a16:creationId xmlns:a16="http://schemas.microsoft.com/office/drawing/2014/main" id="{78D3E7D5-01F6-46AF-8E22-881502EB3EC3}"/>
                </a:ext>
              </a:extLst>
            </p:cNvPr>
            <p:cNvSpPr/>
            <p:nvPr/>
          </p:nvSpPr>
          <p:spPr>
            <a:xfrm>
              <a:off x="1123262" y="2048523"/>
              <a:ext cx="101394" cy="41365"/>
            </a:xfrm>
            <a:custGeom>
              <a:avLst/>
              <a:gdLst/>
              <a:ahLst/>
              <a:cxnLst/>
              <a:rect l="l" t="t" r="r" b="b"/>
              <a:pathLst>
                <a:path w="1934" h="789" extrusionOk="0">
                  <a:moveTo>
                    <a:pt x="1934" y="0"/>
                  </a:moveTo>
                  <a:cubicBezTo>
                    <a:pt x="1575" y="34"/>
                    <a:pt x="1242" y="140"/>
                    <a:pt x="916" y="269"/>
                  </a:cubicBezTo>
                  <a:cubicBezTo>
                    <a:pt x="593" y="406"/>
                    <a:pt x="281" y="562"/>
                    <a:pt x="1" y="789"/>
                  </a:cubicBezTo>
                  <a:cubicBezTo>
                    <a:pt x="353" y="719"/>
                    <a:pt x="676" y="599"/>
                    <a:pt x="999" y="469"/>
                  </a:cubicBezTo>
                  <a:cubicBezTo>
                    <a:pt x="1319" y="336"/>
                    <a:pt x="1631" y="197"/>
                    <a:pt x="1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9" name="Google Shape;1912;p87">
              <a:extLst>
                <a:ext uri="{FF2B5EF4-FFF2-40B4-BE49-F238E27FC236}">
                  <a16:creationId xmlns:a16="http://schemas.microsoft.com/office/drawing/2014/main" id="{5BB937B8-87B4-43A5-B410-A2105020C2C9}"/>
                </a:ext>
              </a:extLst>
            </p:cNvPr>
            <p:cNvSpPr/>
            <p:nvPr/>
          </p:nvSpPr>
          <p:spPr>
            <a:xfrm>
              <a:off x="1923602" y="1499358"/>
              <a:ext cx="105483" cy="106846"/>
            </a:xfrm>
            <a:custGeom>
              <a:avLst/>
              <a:gdLst/>
              <a:ahLst/>
              <a:cxnLst/>
              <a:rect l="l" t="t" r="r" b="b"/>
              <a:pathLst>
                <a:path w="2012" h="2038" extrusionOk="0">
                  <a:moveTo>
                    <a:pt x="2011" y="1"/>
                  </a:moveTo>
                  <a:lnTo>
                    <a:pt x="1" y="724"/>
                  </a:lnTo>
                  <a:cubicBezTo>
                    <a:pt x="151" y="1226"/>
                    <a:pt x="523" y="1898"/>
                    <a:pt x="1469" y="2038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10" name="Google Shape;1913;p87">
              <a:extLst>
                <a:ext uri="{FF2B5EF4-FFF2-40B4-BE49-F238E27FC236}">
                  <a16:creationId xmlns:a16="http://schemas.microsoft.com/office/drawing/2014/main" id="{F4A2814C-1407-4D54-8555-01E2BE222CDA}"/>
                </a:ext>
              </a:extLst>
            </p:cNvPr>
            <p:cNvSpPr/>
            <p:nvPr/>
          </p:nvSpPr>
          <p:spPr>
            <a:xfrm rot="-544738">
              <a:off x="1222780" y="1443410"/>
              <a:ext cx="58177" cy="68652"/>
            </a:xfrm>
            <a:custGeom>
              <a:avLst/>
              <a:gdLst/>
              <a:ahLst/>
              <a:cxnLst/>
              <a:rect l="l" t="t" r="r" b="b"/>
              <a:pathLst>
                <a:path w="2327" h="2746" extrusionOk="0">
                  <a:moveTo>
                    <a:pt x="229" y="1"/>
                  </a:moveTo>
                  <a:cubicBezTo>
                    <a:pt x="73" y="480"/>
                    <a:pt x="1" y="983"/>
                    <a:pt x="35" y="1503"/>
                  </a:cubicBezTo>
                  <a:cubicBezTo>
                    <a:pt x="52" y="1762"/>
                    <a:pt x="103" y="2027"/>
                    <a:pt x="250" y="2295"/>
                  </a:cubicBezTo>
                  <a:cubicBezTo>
                    <a:pt x="321" y="2425"/>
                    <a:pt x="433" y="2557"/>
                    <a:pt x="589" y="2642"/>
                  </a:cubicBezTo>
                  <a:cubicBezTo>
                    <a:pt x="714" y="2715"/>
                    <a:pt x="856" y="2746"/>
                    <a:pt x="993" y="2746"/>
                  </a:cubicBezTo>
                  <a:cubicBezTo>
                    <a:pt x="1024" y="2746"/>
                    <a:pt x="1055" y="2744"/>
                    <a:pt x="1086" y="2741"/>
                  </a:cubicBezTo>
                  <a:cubicBezTo>
                    <a:pt x="1252" y="2727"/>
                    <a:pt x="1412" y="2659"/>
                    <a:pt x="1541" y="2568"/>
                  </a:cubicBezTo>
                  <a:cubicBezTo>
                    <a:pt x="1670" y="2473"/>
                    <a:pt x="1769" y="2360"/>
                    <a:pt x="1850" y="2245"/>
                  </a:cubicBezTo>
                  <a:cubicBezTo>
                    <a:pt x="2000" y="2007"/>
                    <a:pt x="2102" y="1759"/>
                    <a:pt x="2163" y="1511"/>
                  </a:cubicBezTo>
                  <a:cubicBezTo>
                    <a:pt x="2293" y="1010"/>
                    <a:pt x="2326" y="500"/>
                    <a:pt x="2269" y="1"/>
                  </a:cubicBezTo>
                  <a:lnTo>
                    <a:pt x="2269" y="1"/>
                  </a:lnTo>
                  <a:cubicBezTo>
                    <a:pt x="2122" y="480"/>
                    <a:pt x="1983" y="949"/>
                    <a:pt x="1800" y="1385"/>
                  </a:cubicBezTo>
                  <a:cubicBezTo>
                    <a:pt x="1704" y="1599"/>
                    <a:pt x="1602" y="1806"/>
                    <a:pt x="1469" y="1969"/>
                  </a:cubicBezTo>
                  <a:cubicBezTo>
                    <a:pt x="1341" y="2132"/>
                    <a:pt x="1191" y="2242"/>
                    <a:pt x="1038" y="2251"/>
                  </a:cubicBezTo>
                  <a:cubicBezTo>
                    <a:pt x="1020" y="2253"/>
                    <a:pt x="1002" y="2254"/>
                    <a:pt x="986" y="2254"/>
                  </a:cubicBezTo>
                  <a:cubicBezTo>
                    <a:pt x="846" y="2254"/>
                    <a:pt x="743" y="2190"/>
                    <a:pt x="644" y="2051"/>
                  </a:cubicBezTo>
                  <a:cubicBezTo>
                    <a:pt x="531" y="1895"/>
                    <a:pt x="470" y="1670"/>
                    <a:pt x="413" y="1446"/>
                  </a:cubicBezTo>
                  <a:cubicBezTo>
                    <a:pt x="314" y="990"/>
                    <a:pt x="273" y="500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11" name="Google Shape;1914;p87">
              <a:extLst>
                <a:ext uri="{FF2B5EF4-FFF2-40B4-BE49-F238E27FC236}">
                  <a16:creationId xmlns:a16="http://schemas.microsoft.com/office/drawing/2014/main" id="{68A07F3A-15F9-45CF-8A78-D963D1EF3F4F}"/>
                </a:ext>
              </a:extLst>
            </p:cNvPr>
            <p:cNvSpPr/>
            <p:nvPr/>
          </p:nvSpPr>
          <p:spPr>
            <a:xfrm rot="-544738">
              <a:off x="1448521" y="1405944"/>
              <a:ext cx="76377" cy="79252"/>
            </a:xfrm>
            <a:custGeom>
              <a:avLst/>
              <a:gdLst/>
              <a:ahLst/>
              <a:cxnLst/>
              <a:rect l="l" t="t" r="r" b="b"/>
              <a:pathLst>
                <a:path w="3055" h="3170" extrusionOk="0">
                  <a:moveTo>
                    <a:pt x="2309" y="1"/>
                  </a:moveTo>
                  <a:lnTo>
                    <a:pt x="2309" y="1"/>
                  </a:lnTo>
                  <a:cubicBezTo>
                    <a:pt x="2466" y="582"/>
                    <a:pt x="2612" y="1167"/>
                    <a:pt x="2626" y="1728"/>
                  </a:cubicBezTo>
                  <a:cubicBezTo>
                    <a:pt x="2626" y="2000"/>
                    <a:pt x="2588" y="2275"/>
                    <a:pt x="2456" y="2438"/>
                  </a:cubicBezTo>
                  <a:cubicBezTo>
                    <a:pt x="2337" y="2601"/>
                    <a:pt x="2116" y="2677"/>
                    <a:pt x="1860" y="2677"/>
                  </a:cubicBezTo>
                  <a:lnTo>
                    <a:pt x="1819" y="2677"/>
                  </a:lnTo>
                  <a:cubicBezTo>
                    <a:pt x="1575" y="2677"/>
                    <a:pt x="1344" y="2615"/>
                    <a:pt x="1143" y="2490"/>
                  </a:cubicBezTo>
                  <a:cubicBezTo>
                    <a:pt x="929" y="2364"/>
                    <a:pt x="769" y="2140"/>
                    <a:pt x="627" y="1905"/>
                  </a:cubicBezTo>
                  <a:cubicBezTo>
                    <a:pt x="355" y="1422"/>
                    <a:pt x="205" y="841"/>
                    <a:pt x="90" y="249"/>
                  </a:cubicBezTo>
                  <a:lnTo>
                    <a:pt x="90" y="249"/>
                  </a:lnTo>
                  <a:cubicBezTo>
                    <a:pt x="1" y="847"/>
                    <a:pt x="38" y="1480"/>
                    <a:pt x="283" y="2074"/>
                  </a:cubicBezTo>
                  <a:cubicBezTo>
                    <a:pt x="405" y="2371"/>
                    <a:pt x="592" y="2663"/>
                    <a:pt x="878" y="2870"/>
                  </a:cubicBezTo>
                  <a:cubicBezTo>
                    <a:pt x="1163" y="3078"/>
                    <a:pt x="1521" y="3169"/>
                    <a:pt x="1860" y="3169"/>
                  </a:cubicBezTo>
                  <a:lnTo>
                    <a:pt x="1864" y="3169"/>
                  </a:lnTo>
                  <a:cubicBezTo>
                    <a:pt x="2034" y="3163"/>
                    <a:pt x="2211" y="3142"/>
                    <a:pt x="2384" y="3067"/>
                  </a:cubicBezTo>
                  <a:cubicBezTo>
                    <a:pt x="2561" y="2996"/>
                    <a:pt x="2728" y="2870"/>
                    <a:pt x="2836" y="2707"/>
                  </a:cubicBezTo>
                  <a:cubicBezTo>
                    <a:pt x="3047" y="2374"/>
                    <a:pt x="3054" y="2010"/>
                    <a:pt x="3010" y="1697"/>
                  </a:cubicBezTo>
                  <a:cubicBezTo>
                    <a:pt x="2914" y="1062"/>
                    <a:pt x="2649" y="504"/>
                    <a:pt x="2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78178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Kết quả hình ảnh cho math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" t="15270" r="2499" b="17453"/>
          <a:stretch/>
        </p:blipFill>
        <p:spPr bwMode="auto">
          <a:xfrm>
            <a:off x="0" y="-25400"/>
            <a:ext cx="12192000" cy="69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38300" y="1955804"/>
            <a:ext cx="79248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1219110">
              <a:defRPr/>
            </a:pPr>
            <a:r>
              <a:rPr lang="en-US" sz="4800" b="1" spc="51">
                <a:ln w="9525" cmpd="sng">
                  <a:noFill/>
                  <a:prstDash val="solid"/>
                </a:ln>
                <a:solidFill>
                  <a:srgbClr val="FFFFFF"/>
                </a:solidFill>
                <a:effectLst>
                  <a:glow rad="38100">
                    <a:srgbClr val="4F81BD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Nhiệm vụ tự học</a:t>
            </a:r>
            <a:endParaRPr lang="en-US" sz="4800" b="1" spc="51" dirty="0">
              <a:ln w="9525" cmpd="sng">
                <a:noFill/>
                <a:prstDash val="solid"/>
              </a:ln>
              <a:solidFill>
                <a:srgbClr val="FFFFFF"/>
              </a:solidFill>
              <a:effectLst>
                <a:glow rad="38100">
                  <a:srgbClr val="4F81BD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39760" y="3223816"/>
            <a:ext cx="23756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10">
              <a:defRPr/>
            </a:pPr>
            <a:r>
              <a:rPr lang="en-US" sz="1867" dirty="0"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</a:p>
        </p:txBody>
      </p:sp>
      <p:pic>
        <p:nvPicPr>
          <p:cNvPr id="5" name="Picture 2" descr="Vinschool – Trang thông tin điện tử của Vinscho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4" y="212873"/>
            <a:ext cx="1085851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38300" y="2936591"/>
            <a:ext cx="7924800" cy="16929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defTabSz="1219110">
              <a:defRPr/>
            </a:pPr>
            <a:r>
              <a:rPr lang="en-US" sz="3467" spc="51">
                <a:ln w="9525" cmpd="sng">
                  <a:noFill/>
                  <a:prstDash val="solid"/>
                </a:ln>
                <a:solidFill>
                  <a:srgbClr val="FFFFFF"/>
                </a:solidFill>
                <a:effectLst>
                  <a:glow rad="38100">
                    <a:srgbClr val="4F81BD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- Ôn lại các kiến thức đã học</a:t>
            </a:r>
          </a:p>
          <a:p>
            <a:pPr marL="457200" indent="-457200" defTabSz="1219110">
              <a:buFontTx/>
              <a:buChar char="-"/>
              <a:defRPr/>
            </a:pPr>
            <a:r>
              <a:rPr lang="en-US" sz="3467" spc="51">
                <a:ln w="9525" cmpd="sng">
                  <a:noFill/>
                  <a:prstDash val="solid"/>
                </a:ln>
                <a:solidFill>
                  <a:srgbClr val="FFFFFF"/>
                </a:solidFill>
                <a:effectLst>
                  <a:glow rad="38100">
                    <a:srgbClr val="4F81BD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Hoàn thành bài Quiz trên LMS</a:t>
            </a:r>
          </a:p>
          <a:p>
            <a:pPr marL="457200" indent="-457200" defTabSz="1219110">
              <a:buFontTx/>
              <a:buChar char="-"/>
              <a:defRPr/>
            </a:pPr>
            <a:r>
              <a:rPr lang="en-US" sz="3467" spc="51">
                <a:ln w="9525" cmpd="sng">
                  <a:noFill/>
                  <a:prstDash val="solid"/>
                </a:ln>
                <a:solidFill>
                  <a:srgbClr val="FFFFFF"/>
                </a:solidFill>
                <a:effectLst>
                  <a:glow rad="38100">
                    <a:srgbClr val="4F81BD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Thực hành soạn thảo với MS Word</a:t>
            </a:r>
          </a:p>
        </p:txBody>
      </p:sp>
    </p:spTree>
    <p:extLst>
      <p:ext uri="{BB962C8B-B14F-4D97-AF65-F5344CB8AC3E}">
        <p14:creationId xmlns:p14="http://schemas.microsoft.com/office/powerpoint/2010/main" val="2812244881"/>
      </p:ext>
    </p:extLst>
  </p:cSld>
  <p:clrMapOvr>
    <a:masterClrMapping/>
  </p:clrMapOvr>
  <p:transition spd="slow">
    <p:randomBar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ĐỒ HỌA\VinMC\vinschool\slide 1\TRANG 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-11910"/>
            <a:ext cx="12191999" cy="688089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045DCC-01FD-4B28-B354-1965AED5F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5842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91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604" y="2231451"/>
            <a:ext cx="4082431" cy="4031116"/>
          </a:xfrm>
          <a:prstGeom prst="rect">
            <a:avLst/>
          </a:prstGeom>
        </p:spPr>
      </p:pic>
      <p:sp>
        <p:nvSpPr>
          <p:cNvPr id="9" name="Thought Bubble: Cloud 3">
            <a:extLst>
              <a:ext uri="{FF2B5EF4-FFF2-40B4-BE49-F238E27FC236}">
                <a16:creationId xmlns:a16="http://schemas.microsoft.com/office/drawing/2014/main" id="{0E815968-BF91-F728-D5C6-885388EFAB50}"/>
              </a:ext>
            </a:extLst>
          </p:cNvPr>
          <p:cNvSpPr/>
          <p:nvPr/>
        </p:nvSpPr>
        <p:spPr>
          <a:xfrm>
            <a:off x="1049004" y="1558349"/>
            <a:ext cx="6164596" cy="2057405"/>
          </a:xfrm>
          <a:prstGeom prst="cloudCallout">
            <a:avLst>
              <a:gd name="adj1" fmla="val 70954"/>
              <a:gd name="adj2" fmla="val 7710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 đã được học những gì trong học kì II</a:t>
            </a:r>
            <a:endParaRPr lang="en-US" sz="2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402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228304" y="1080862"/>
            <a:ext cx="60299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kern="0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TIẾN TRÌNH HỌC TẬP</a:t>
            </a:r>
            <a:endParaRPr lang="en-US" altLang="zh-CN" sz="4000" b="1" kern="0" dirty="0">
              <a:ln w="3175">
                <a:noFill/>
              </a:ln>
              <a:solidFill>
                <a:srgbClr val="CF2B27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8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90" y="-3076"/>
            <a:ext cx="1980155" cy="1863650"/>
          </a:xfrm>
          <a:prstGeom prst="rect">
            <a:avLst/>
          </a:prstGeom>
        </p:spPr>
      </p:pic>
      <p:pic>
        <p:nvPicPr>
          <p:cNvPr id="20" name="图片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24" b="29516"/>
          <a:stretch/>
        </p:blipFill>
        <p:spPr>
          <a:xfrm>
            <a:off x="717" y="412183"/>
            <a:ext cx="928536" cy="838278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6482130" y="2458309"/>
            <a:ext cx="3246070" cy="2484673"/>
          </a:xfrm>
          <a:prstGeom prst="roundRect">
            <a:avLst>
              <a:gd name="adj" fmla="val 84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C7E2A70E-E1E5-C848-992B-00339DD5B302}"/>
              </a:ext>
            </a:extLst>
          </p:cNvPr>
          <p:cNvSpPr/>
          <p:nvPr/>
        </p:nvSpPr>
        <p:spPr>
          <a:xfrm>
            <a:off x="6716860" y="2798018"/>
            <a:ext cx="3087540" cy="1478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kern="0">
                <a:ln w="3175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Lập trình với Tynker</a:t>
            </a:r>
            <a:endParaRPr lang="en-US" altLang="zh-CN" sz="3200" kern="0" dirty="0">
              <a:ln w="12700" cap="flat">
                <a:noFill/>
                <a:miter lim="800000"/>
              </a:ln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89" y="172231"/>
            <a:ext cx="1040130" cy="1040130"/>
          </a:xfrm>
          <a:prstGeom prst="rect">
            <a:avLst/>
          </a:prstGeom>
        </p:spPr>
      </p:pic>
      <p:sp>
        <p:nvSpPr>
          <p:cNvPr id="3" name="Rounded Rectangle 15">
            <a:extLst>
              <a:ext uri="{FF2B5EF4-FFF2-40B4-BE49-F238E27FC236}">
                <a16:creationId xmlns:a16="http://schemas.microsoft.com/office/drawing/2014/main" id="{FED7C008-3008-FACF-28DD-441E7E096E62}"/>
              </a:ext>
            </a:extLst>
          </p:cNvPr>
          <p:cNvSpPr/>
          <p:nvPr/>
        </p:nvSpPr>
        <p:spPr>
          <a:xfrm>
            <a:off x="1587564" y="2453821"/>
            <a:ext cx="3318323" cy="2484673"/>
          </a:xfrm>
          <a:prstGeom prst="roundRect">
            <a:avLst>
              <a:gd name="adj" fmla="val 84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矩形 16">
            <a:extLst>
              <a:ext uri="{FF2B5EF4-FFF2-40B4-BE49-F238E27FC236}">
                <a16:creationId xmlns:a16="http://schemas.microsoft.com/office/drawing/2014/main" id="{517839FC-186F-E118-DACB-656227EFFB5F}"/>
              </a:ext>
            </a:extLst>
          </p:cNvPr>
          <p:cNvSpPr/>
          <p:nvPr/>
        </p:nvSpPr>
        <p:spPr>
          <a:xfrm>
            <a:off x="1519173" y="2682686"/>
            <a:ext cx="3365074" cy="739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kern="0">
                <a:ln w="3175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Soạn thảo văn bản</a:t>
            </a:r>
            <a:endParaRPr lang="en-US" altLang="zh-CN" sz="3200" kern="0" dirty="0">
              <a:ln w="12700" cap="flat">
                <a:noFill/>
                <a:miter lim="800000"/>
              </a:ln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919906" y="2010321"/>
            <a:ext cx="628083" cy="62808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2607D1-D3BA-1169-5E07-25C48A5196C3}"/>
              </a:ext>
            </a:extLst>
          </p:cNvPr>
          <p:cNvSpPr/>
          <p:nvPr/>
        </p:nvSpPr>
        <p:spPr>
          <a:xfrm>
            <a:off x="7776646" y="1991233"/>
            <a:ext cx="628083" cy="62808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369780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78EE5ED-01DE-425E-89BA-6914F8A3D0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6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0" y="-3075"/>
            <a:ext cx="2097481" cy="2095956"/>
          </a:xfrm>
          <a:prstGeom prst="rect">
            <a:avLst/>
          </a:prstGeom>
        </p:spPr>
      </p:pic>
      <p:pic>
        <p:nvPicPr>
          <p:cNvPr id="15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14"/>
          <a:stretch/>
        </p:blipFill>
        <p:spPr>
          <a:xfrm>
            <a:off x="-32189" y="0"/>
            <a:ext cx="2187558" cy="3567982"/>
          </a:xfrm>
          <a:prstGeom prst="rect">
            <a:avLst/>
          </a:prstGeom>
        </p:spPr>
      </p:pic>
      <p:pic>
        <p:nvPicPr>
          <p:cNvPr id="18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472" y="-2262"/>
            <a:ext cx="2656257" cy="7290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636" y="88229"/>
            <a:ext cx="1249863" cy="997698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DA78AC4B-8B01-4561-B602-799492345A70}"/>
              </a:ext>
            </a:extLst>
          </p:cNvPr>
          <p:cNvSpPr/>
          <p:nvPr/>
        </p:nvSpPr>
        <p:spPr>
          <a:xfrm>
            <a:off x="538106" y="2171853"/>
            <a:ext cx="11274664" cy="175432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852086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b="1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Tiết</a:t>
            </a:r>
            <a:r>
              <a:rPr lang="en-US" altLang="zh-CN" sz="54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 61</a:t>
            </a:r>
            <a:endParaRPr lang="en-US" altLang="zh-CN" sz="5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  <a:p>
            <a:pPr algn="ctr" defTabSz="852086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Ôn tập cuối kì II (Tiết 1)</a:t>
            </a:r>
            <a:endParaRPr lang="en-US" altLang="zh-CN" sz="5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3092" y="1373172"/>
            <a:ext cx="3465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MÔN ICT KHỐI 2</a:t>
            </a:r>
          </a:p>
        </p:txBody>
      </p:sp>
      <p:grpSp>
        <p:nvGrpSpPr>
          <p:cNvPr id="12" name="Google Shape;305;p24"/>
          <p:cNvGrpSpPr/>
          <p:nvPr/>
        </p:nvGrpSpPr>
        <p:grpSpPr>
          <a:xfrm>
            <a:off x="3222800" y="4363343"/>
            <a:ext cx="5905276" cy="2663165"/>
            <a:chOff x="-35764" y="616971"/>
            <a:chExt cx="9460909" cy="4969748"/>
          </a:xfrm>
        </p:grpSpPr>
        <p:grpSp>
          <p:nvGrpSpPr>
            <p:cNvPr id="13" name="Google Shape;306;p24"/>
            <p:cNvGrpSpPr/>
            <p:nvPr/>
          </p:nvGrpSpPr>
          <p:grpSpPr>
            <a:xfrm>
              <a:off x="-35764" y="1530582"/>
              <a:ext cx="9460909" cy="4056136"/>
              <a:chOff x="-35764" y="1530582"/>
              <a:chExt cx="9460909" cy="4056136"/>
            </a:xfrm>
          </p:grpSpPr>
          <p:grpSp>
            <p:nvGrpSpPr>
              <p:cNvPr id="29" name="Google Shape;307;p24"/>
              <p:cNvGrpSpPr/>
              <p:nvPr/>
            </p:nvGrpSpPr>
            <p:grpSpPr>
              <a:xfrm>
                <a:off x="6818739" y="3165067"/>
                <a:ext cx="2606407" cy="2421651"/>
                <a:chOff x="6818739" y="3165067"/>
                <a:chExt cx="2606407" cy="2421651"/>
              </a:xfrm>
            </p:grpSpPr>
            <p:sp>
              <p:nvSpPr>
                <p:cNvPr id="122" name="Google Shape;308;p24"/>
                <p:cNvSpPr/>
                <p:nvPr/>
              </p:nvSpPr>
              <p:spPr>
                <a:xfrm rot="6204519" flipH="1">
                  <a:off x="8446869" y="5015568"/>
                  <a:ext cx="588540" cy="46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25" h="36329" extrusionOk="0">
                      <a:moveTo>
                        <a:pt x="22811" y="1"/>
                      </a:moveTo>
                      <a:cubicBezTo>
                        <a:pt x="22101" y="1"/>
                        <a:pt x="21442" y="39"/>
                        <a:pt x="20849" y="98"/>
                      </a:cubicBezTo>
                      <a:cubicBezTo>
                        <a:pt x="18899" y="291"/>
                        <a:pt x="17663" y="706"/>
                        <a:pt x="17663" y="706"/>
                      </a:cubicBezTo>
                      <a:cubicBezTo>
                        <a:pt x="7826" y="4029"/>
                        <a:pt x="1473" y="13461"/>
                        <a:pt x="694" y="15519"/>
                      </a:cubicBezTo>
                      <a:cubicBezTo>
                        <a:pt x="0" y="17353"/>
                        <a:pt x="1810" y="24208"/>
                        <a:pt x="7055" y="30026"/>
                      </a:cubicBezTo>
                      <a:cubicBezTo>
                        <a:pt x="7692" y="30731"/>
                        <a:pt x="7519" y="31492"/>
                        <a:pt x="8260" y="32160"/>
                      </a:cubicBezTo>
                      <a:cubicBezTo>
                        <a:pt x="11380" y="34963"/>
                        <a:pt x="16934" y="36329"/>
                        <a:pt x="22650" y="36329"/>
                      </a:cubicBezTo>
                      <a:cubicBezTo>
                        <a:pt x="29459" y="36329"/>
                        <a:pt x="36497" y="34391"/>
                        <a:pt x="39922" y="30637"/>
                      </a:cubicBezTo>
                      <a:cubicBezTo>
                        <a:pt x="46225" y="23730"/>
                        <a:pt x="40744" y="8665"/>
                        <a:pt x="33305" y="3311"/>
                      </a:cubicBezTo>
                      <a:cubicBezTo>
                        <a:pt x="29634" y="670"/>
                        <a:pt x="25776" y="1"/>
                        <a:pt x="22811" y="1"/>
                      </a:cubicBezTo>
                      <a:close/>
                    </a:path>
                  </a:pathLst>
                </a:custGeom>
                <a:solidFill>
                  <a:srgbClr val="AF6E6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3" name="Google Shape;309;p24"/>
                <p:cNvGrpSpPr/>
                <p:nvPr/>
              </p:nvGrpSpPr>
              <p:grpSpPr>
                <a:xfrm flipH="1">
                  <a:off x="6818739" y="3165067"/>
                  <a:ext cx="2606407" cy="2193284"/>
                  <a:chOff x="4203750" y="4440300"/>
                  <a:chExt cx="1316500" cy="1107775"/>
                </a:xfrm>
              </p:grpSpPr>
              <p:sp>
                <p:nvSpPr>
                  <p:cNvPr id="124" name="Google Shape;310;p24"/>
                  <p:cNvSpPr/>
                  <p:nvPr/>
                </p:nvSpPr>
                <p:spPr>
                  <a:xfrm>
                    <a:off x="5281150" y="4879550"/>
                    <a:ext cx="239100" cy="19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64" h="7649" extrusionOk="0">
                        <a:moveTo>
                          <a:pt x="5316" y="0"/>
                        </a:moveTo>
                        <a:cubicBezTo>
                          <a:pt x="2882" y="0"/>
                          <a:pt x="0" y="3286"/>
                          <a:pt x="0" y="3286"/>
                        </a:cubicBezTo>
                        <a:lnTo>
                          <a:pt x="73" y="7648"/>
                        </a:lnTo>
                        <a:cubicBezTo>
                          <a:pt x="4406" y="7167"/>
                          <a:pt x="9563" y="3557"/>
                          <a:pt x="7081" y="801"/>
                        </a:cubicBezTo>
                        <a:cubicBezTo>
                          <a:pt x="6564" y="227"/>
                          <a:pt x="5955" y="0"/>
                          <a:pt x="5316" y="0"/>
                        </a:cubicBezTo>
                        <a:close/>
                      </a:path>
                    </a:pathLst>
                  </a:custGeom>
                  <a:solidFill>
                    <a:srgbClr val="965C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311;p24"/>
                  <p:cNvSpPr/>
                  <p:nvPr/>
                </p:nvSpPr>
                <p:spPr>
                  <a:xfrm>
                    <a:off x="5333575" y="4906725"/>
                    <a:ext cx="123450" cy="100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38" h="4013" extrusionOk="0">
                        <a:moveTo>
                          <a:pt x="4129" y="1"/>
                        </a:moveTo>
                        <a:cubicBezTo>
                          <a:pt x="3622" y="45"/>
                          <a:pt x="3107" y="165"/>
                          <a:pt x="2643" y="395"/>
                        </a:cubicBezTo>
                        <a:cubicBezTo>
                          <a:pt x="2168" y="612"/>
                          <a:pt x="1738" y="919"/>
                          <a:pt x="1367" y="1287"/>
                        </a:cubicBezTo>
                        <a:cubicBezTo>
                          <a:pt x="990" y="1655"/>
                          <a:pt x="679" y="2079"/>
                          <a:pt x="445" y="2543"/>
                        </a:cubicBezTo>
                        <a:cubicBezTo>
                          <a:pt x="208" y="3001"/>
                          <a:pt x="41" y="3502"/>
                          <a:pt x="1" y="4013"/>
                        </a:cubicBezTo>
                        <a:cubicBezTo>
                          <a:pt x="241" y="3562"/>
                          <a:pt x="498" y="3144"/>
                          <a:pt x="782" y="2746"/>
                        </a:cubicBezTo>
                        <a:cubicBezTo>
                          <a:pt x="842" y="2657"/>
                          <a:pt x="910" y="2570"/>
                          <a:pt x="976" y="2486"/>
                        </a:cubicBezTo>
                        <a:cubicBezTo>
                          <a:pt x="1240" y="2426"/>
                          <a:pt x="1497" y="2370"/>
                          <a:pt x="1751" y="2309"/>
                        </a:cubicBezTo>
                        <a:cubicBezTo>
                          <a:pt x="2105" y="2225"/>
                          <a:pt x="2453" y="2149"/>
                          <a:pt x="2800" y="2079"/>
                        </a:cubicBezTo>
                        <a:cubicBezTo>
                          <a:pt x="3147" y="2015"/>
                          <a:pt x="3495" y="1958"/>
                          <a:pt x="3848" y="1918"/>
                        </a:cubicBezTo>
                        <a:cubicBezTo>
                          <a:pt x="4203" y="1885"/>
                          <a:pt x="4553" y="1878"/>
                          <a:pt x="4938" y="1872"/>
                        </a:cubicBezTo>
                        <a:cubicBezTo>
                          <a:pt x="4613" y="1675"/>
                          <a:pt x="4232" y="1564"/>
                          <a:pt x="3848" y="1524"/>
                        </a:cubicBezTo>
                        <a:cubicBezTo>
                          <a:pt x="3728" y="1514"/>
                          <a:pt x="3607" y="1508"/>
                          <a:pt x="3487" y="1508"/>
                        </a:cubicBezTo>
                        <a:cubicBezTo>
                          <a:pt x="3223" y="1508"/>
                          <a:pt x="2960" y="1533"/>
                          <a:pt x="2703" y="1581"/>
                        </a:cubicBezTo>
                        <a:cubicBezTo>
                          <a:pt x="2329" y="1658"/>
                          <a:pt x="1965" y="1778"/>
                          <a:pt x="1621" y="1935"/>
                        </a:cubicBezTo>
                        <a:cubicBezTo>
                          <a:pt x="1507" y="1989"/>
                          <a:pt x="1397" y="2049"/>
                          <a:pt x="1286" y="2109"/>
                        </a:cubicBezTo>
                        <a:cubicBezTo>
                          <a:pt x="1427" y="1952"/>
                          <a:pt x="1571" y="1795"/>
                          <a:pt x="1721" y="1648"/>
                        </a:cubicBezTo>
                        <a:cubicBezTo>
                          <a:pt x="2062" y="1314"/>
                          <a:pt x="2429" y="1003"/>
                          <a:pt x="2837" y="742"/>
                        </a:cubicBezTo>
                        <a:cubicBezTo>
                          <a:pt x="3238" y="462"/>
                          <a:pt x="3679" y="248"/>
                          <a:pt x="4129" y="1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312;p24"/>
                  <p:cNvSpPr/>
                  <p:nvPr/>
                </p:nvSpPr>
                <p:spPr>
                  <a:xfrm>
                    <a:off x="4203750" y="4440300"/>
                    <a:ext cx="1209600" cy="53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1568" extrusionOk="0">
                        <a:moveTo>
                          <a:pt x="21139" y="1"/>
                        </a:moveTo>
                        <a:cubicBezTo>
                          <a:pt x="17726" y="1"/>
                          <a:pt x="14505" y="1218"/>
                          <a:pt x="12400" y="4813"/>
                        </a:cubicBezTo>
                        <a:cubicBezTo>
                          <a:pt x="12400" y="4813"/>
                          <a:pt x="1" y="6343"/>
                          <a:pt x="5973" y="16744"/>
                        </a:cubicBezTo>
                        <a:lnTo>
                          <a:pt x="13696" y="21568"/>
                        </a:lnTo>
                        <a:lnTo>
                          <a:pt x="40140" y="16129"/>
                        </a:lnTo>
                        <a:cubicBezTo>
                          <a:pt x="40140" y="16129"/>
                          <a:pt x="42745" y="15692"/>
                          <a:pt x="45394" y="12452"/>
                        </a:cubicBezTo>
                        <a:cubicBezTo>
                          <a:pt x="48039" y="9209"/>
                          <a:pt x="48383" y="3543"/>
                          <a:pt x="46891" y="3002"/>
                        </a:cubicBezTo>
                        <a:cubicBezTo>
                          <a:pt x="46784" y="2964"/>
                          <a:pt x="46675" y="2946"/>
                          <a:pt x="46566" y="2946"/>
                        </a:cubicBezTo>
                        <a:cubicBezTo>
                          <a:pt x="45142" y="2946"/>
                          <a:pt x="43567" y="5979"/>
                          <a:pt x="43567" y="5979"/>
                        </a:cubicBezTo>
                        <a:cubicBezTo>
                          <a:pt x="43567" y="5979"/>
                          <a:pt x="45591" y="978"/>
                          <a:pt x="43023" y="694"/>
                        </a:cubicBezTo>
                        <a:cubicBezTo>
                          <a:pt x="42963" y="688"/>
                          <a:pt x="42905" y="685"/>
                          <a:pt x="42846" y="685"/>
                        </a:cubicBezTo>
                        <a:cubicBezTo>
                          <a:pt x="40602" y="685"/>
                          <a:pt x="38939" y="5396"/>
                          <a:pt x="37001" y="5396"/>
                        </a:cubicBezTo>
                        <a:cubicBezTo>
                          <a:pt x="36805" y="5396"/>
                          <a:pt x="36606" y="5347"/>
                          <a:pt x="36403" y="5241"/>
                        </a:cubicBezTo>
                        <a:cubicBezTo>
                          <a:pt x="34917" y="4462"/>
                          <a:pt x="27674" y="1"/>
                          <a:pt x="21139" y="1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313;p24"/>
                  <p:cNvSpPr/>
                  <p:nvPr/>
                </p:nvSpPr>
                <p:spPr>
                  <a:xfrm>
                    <a:off x="4303150" y="4639850"/>
                    <a:ext cx="1155625" cy="90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25" h="36329" extrusionOk="0">
                        <a:moveTo>
                          <a:pt x="22811" y="1"/>
                        </a:moveTo>
                        <a:cubicBezTo>
                          <a:pt x="22101" y="1"/>
                          <a:pt x="21442" y="39"/>
                          <a:pt x="20849" y="98"/>
                        </a:cubicBezTo>
                        <a:cubicBezTo>
                          <a:pt x="18899" y="291"/>
                          <a:pt x="17663" y="706"/>
                          <a:pt x="17663" y="706"/>
                        </a:cubicBezTo>
                        <a:cubicBezTo>
                          <a:pt x="7826" y="4029"/>
                          <a:pt x="1473" y="13461"/>
                          <a:pt x="694" y="15519"/>
                        </a:cubicBezTo>
                        <a:cubicBezTo>
                          <a:pt x="0" y="17353"/>
                          <a:pt x="1810" y="24208"/>
                          <a:pt x="7055" y="30026"/>
                        </a:cubicBezTo>
                        <a:cubicBezTo>
                          <a:pt x="7692" y="30731"/>
                          <a:pt x="7519" y="31492"/>
                          <a:pt x="8260" y="32160"/>
                        </a:cubicBezTo>
                        <a:cubicBezTo>
                          <a:pt x="11380" y="34963"/>
                          <a:pt x="16934" y="36329"/>
                          <a:pt x="22650" y="36329"/>
                        </a:cubicBezTo>
                        <a:cubicBezTo>
                          <a:pt x="29459" y="36329"/>
                          <a:pt x="36497" y="34391"/>
                          <a:pt x="39922" y="30637"/>
                        </a:cubicBezTo>
                        <a:cubicBezTo>
                          <a:pt x="46225" y="23730"/>
                          <a:pt x="40744" y="8665"/>
                          <a:pt x="33305" y="3311"/>
                        </a:cubicBezTo>
                        <a:cubicBezTo>
                          <a:pt x="29634" y="670"/>
                          <a:pt x="25776" y="1"/>
                          <a:pt x="22811" y="1"/>
                        </a:cubicBezTo>
                        <a:close/>
                      </a:path>
                    </a:pathLst>
                  </a:custGeom>
                  <a:solidFill>
                    <a:srgbClr val="AF6E6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314;p24"/>
                  <p:cNvSpPr/>
                  <p:nvPr/>
                </p:nvSpPr>
                <p:spPr>
                  <a:xfrm>
                    <a:off x="4866375" y="4893350"/>
                    <a:ext cx="43775" cy="71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866" extrusionOk="0">
                        <a:moveTo>
                          <a:pt x="954" y="1"/>
                        </a:moveTo>
                        <a:cubicBezTo>
                          <a:pt x="517" y="1"/>
                          <a:pt x="122" y="601"/>
                          <a:pt x="64" y="1371"/>
                        </a:cubicBezTo>
                        <a:cubicBezTo>
                          <a:pt x="1" y="2159"/>
                          <a:pt x="314" y="2828"/>
                          <a:pt x="765" y="2865"/>
                        </a:cubicBezTo>
                        <a:cubicBezTo>
                          <a:pt x="777" y="2865"/>
                          <a:pt x="788" y="2866"/>
                          <a:pt x="800" y="2866"/>
                        </a:cubicBezTo>
                        <a:cubicBezTo>
                          <a:pt x="1234" y="2866"/>
                          <a:pt x="1629" y="2266"/>
                          <a:pt x="1690" y="1498"/>
                        </a:cubicBezTo>
                        <a:cubicBezTo>
                          <a:pt x="1751" y="707"/>
                          <a:pt x="1436" y="39"/>
                          <a:pt x="989" y="2"/>
                        </a:cubicBezTo>
                        <a:cubicBezTo>
                          <a:pt x="977" y="1"/>
                          <a:pt x="965" y="1"/>
                          <a:pt x="954" y="1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315;p24"/>
                  <p:cNvSpPr/>
                  <p:nvPr/>
                </p:nvSpPr>
                <p:spPr>
                  <a:xfrm>
                    <a:off x="5209250" y="4888500"/>
                    <a:ext cx="43675" cy="71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" h="2866" extrusionOk="0">
                        <a:moveTo>
                          <a:pt x="950" y="1"/>
                        </a:moveTo>
                        <a:cubicBezTo>
                          <a:pt x="516" y="1"/>
                          <a:pt x="122" y="601"/>
                          <a:pt x="60" y="1368"/>
                        </a:cubicBezTo>
                        <a:cubicBezTo>
                          <a:pt x="0" y="2160"/>
                          <a:pt x="314" y="2828"/>
                          <a:pt x="762" y="2865"/>
                        </a:cubicBezTo>
                        <a:cubicBezTo>
                          <a:pt x="774" y="2865"/>
                          <a:pt x="785" y="2866"/>
                          <a:pt x="797" y="2866"/>
                        </a:cubicBezTo>
                        <a:cubicBezTo>
                          <a:pt x="1231" y="2866"/>
                          <a:pt x="1625" y="2266"/>
                          <a:pt x="1687" y="1495"/>
                        </a:cubicBezTo>
                        <a:cubicBezTo>
                          <a:pt x="1747" y="707"/>
                          <a:pt x="1434" y="39"/>
                          <a:pt x="985" y="2"/>
                        </a:cubicBezTo>
                        <a:cubicBezTo>
                          <a:pt x="974" y="1"/>
                          <a:pt x="962" y="1"/>
                          <a:pt x="950" y="1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316;p24"/>
                  <p:cNvSpPr/>
                  <p:nvPr/>
                </p:nvSpPr>
                <p:spPr>
                  <a:xfrm>
                    <a:off x="5228275" y="5036725"/>
                    <a:ext cx="89625" cy="7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5" h="3153" extrusionOk="0">
                        <a:moveTo>
                          <a:pt x="1794" y="1"/>
                        </a:moveTo>
                        <a:cubicBezTo>
                          <a:pt x="1585" y="1"/>
                          <a:pt x="1372" y="43"/>
                          <a:pt x="1166" y="132"/>
                        </a:cubicBezTo>
                        <a:cubicBezTo>
                          <a:pt x="368" y="476"/>
                          <a:pt x="1" y="1405"/>
                          <a:pt x="348" y="2203"/>
                        </a:cubicBezTo>
                        <a:cubicBezTo>
                          <a:pt x="607" y="2797"/>
                          <a:pt x="1185" y="3153"/>
                          <a:pt x="1794" y="3153"/>
                        </a:cubicBezTo>
                        <a:cubicBezTo>
                          <a:pt x="2004" y="3153"/>
                          <a:pt x="2217" y="3111"/>
                          <a:pt x="2423" y="3022"/>
                        </a:cubicBezTo>
                        <a:cubicBezTo>
                          <a:pt x="3221" y="2677"/>
                          <a:pt x="3585" y="1749"/>
                          <a:pt x="3241" y="950"/>
                        </a:cubicBezTo>
                        <a:cubicBezTo>
                          <a:pt x="2982" y="356"/>
                          <a:pt x="2404" y="1"/>
                          <a:pt x="1794" y="1"/>
                        </a:cubicBezTo>
                        <a:close/>
                      </a:path>
                    </a:pathLst>
                  </a:custGeom>
                  <a:solidFill>
                    <a:srgbClr val="E590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317;p24"/>
                  <p:cNvSpPr/>
                  <p:nvPr/>
                </p:nvSpPr>
                <p:spPr>
                  <a:xfrm>
                    <a:off x="4786875" y="4984625"/>
                    <a:ext cx="89625" cy="78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5" h="3155" extrusionOk="0">
                        <a:moveTo>
                          <a:pt x="1793" y="1"/>
                        </a:moveTo>
                        <a:cubicBezTo>
                          <a:pt x="1583" y="1"/>
                          <a:pt x="1370" y="43"/>
                          <a:pt x="1166" y="131"/>
                        </a:cubicBezTo>
                        <a:cubicBezTo>
                          <a:pt x="368" y="479"/>
                          <a:pt x="0" y="1404"/>
                          <a:pt x="344" y="2203"/>
                        </a:cubicBezTo>
                        <a:cubicBezTo>
                          <a:pt x="603" y="2800"/>
                          <a:pt x="1184" y="3154"/>
                          <a:pt x="1794" y="3154"/>
                        </a:cubicBezTo>
                        <a:cubicBezTo>
                          <a:pt x="2003" y="3154"/>
                          <a:pt x="2215" y="3112"/>
                          <a:pt x="2419" y="3025"/>
                        </a:cubicBezTo>
                        <a:cubicBezTo>
                          <a:pt x="3218" y="2677"/>
                          <a:pt x="3585" y="1748"/>
                          <a:pt x="3238" y="950"/>
                        </a:cubicBezTo>
                        <a:cubicBezTo>
                          <a:pt x="2981" y="356"/>
                          <a:pt x="2402" y="1"/>
                          <a:pt x="1793" y="1"/>
                        </a:cubicBezTo>
                        <a:close/>
                      </a:path>
                    </a:pathLst>
                  </a:custGeom>
                  <a:solidFill>
                    <a:srgbClr val="E590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318;p24"/>
                  <p:cNvSpPr/>
                  <p:nvPr/>
                </p:nvSpPr>
                <p:spPr>
                  <a:xfrm>
                    <a:off x="5119550" y="4985150"/>
                    <a:ext cx="129550" cy="7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82" h="2981" extrusionOk="0">
                        <a:moveTo>
                          <a:pt x="3943" y="0"/>
                        </a:moveTo>
                        <a:cubicBezTo>
                          <a:pt x="3739" y="0"/>
                          <a:pt x="3544" y="20"/>
                          <a:pt x="3354" y="54"/>
                        </a:cubicBezTo>
                        <a:cubicBezTo>
                          <a:pt x="2947" y="127"/>
                          <a:pt x="2556" y="235"/>
                          <a:pt x="2176" y="368"/>
                        </a:cubicBezTo>
                        <a:cubicBezTo>
                          <a:pt x="1414" y="636"/>
                          <a:pt x="685" y="976"/>
                          <a:pt x="1" y="1397"/>
                        </a:cubicBezTo>
                        <a:cubicBezTo>
                          <a:pt x="769" y="1169"/>
                          <a:pt x="1527" y="936"/>
                          <a:pt x="2286" y="745"/>
                        </a:cubicBezTo>
                        <a:cubicBezTo>
                          <a:pt x="2666" y="659"/>
                          <a:pt x="3047" y="568"/>
                          <a:pt x="3425" y="528"/>
                        </a:cubicBezTo>
                        <a:cubicBezTo>
                          <a:pt x="3582" y="509"/>
                          <a:pt x="3739" y="494"/>
                          <a:pt x="3890" y="494"/>
                        </a:cubicBezTo>
                        <a:cubicBezTo>
                          <a:pt x="3919" y="494"/>
                          <a:pt x="3947" y="494"/>
                          <a:pt x="3975" y="495"/>
                        </a:cubicBezTo>
                        <a:cubicBezTo>
                          <a:pt x="4153" y="502"/>
                          <a:pt x="4326" y="528"/>
                          <a:pt x="4447" y="591"/>
                        </a:cubicBezTo>
                        <a:cubicBezTo>
                          <a:pt x="4567" y="656"/>
                          <a:pt x="4630" y="725"/>
                          <a:pt x="4654" y="862"/>
                        </a:cubicBezTo>
                        <a:cubicBezTo>
                          <a:pt x="4670" y="979"/>
                          <a:pt x="4634" y="1109"/>
                          <a:pt x="4544" y="1243"/>
                        </a:cubicBezTo>
                        <a:cubicBezTo>
                          <a:pt x="4360" y="1517"/>
                          <a:pt x="4035" y="1741"/>
                          <a:pt x="3715" y="1941"/>
                        </a:cubicBezTo>
                        <a:cubicBezTo>
                          <a:pt x="3057" y="2342"/>
                          <a:pt x="2329" y="2663"/>
                          <a:pt x="1598" y="2980"/>
                        </a:cubicBezTo>
                        <a:cubicBezTo>
                          <a:pt x="2389" y="2863"/>
                          <a:pt x="3167" y="2646"/>
                          <a:pt x="3906" y="2289"/>
                        </a:cubicBezTo>
                        <a:cubicBezTo>
                          <a:pt x="4273" y="2108"/>
                          <a:pt x="4637" y="1891"/>
                          <a:pt x="4934" y="1524"/>
                        </a:cubicBezTo>
                        <a:cubicBezTo>
                          <a:pt x="5074" y="1340"/>
                          <a:pt x="5182" y="1066"/>
                          <a:pt x="5142" y="789"/>
                        </a:cubicBezTo>
                        <a:cubicBezTo>
                          <a:pt x="5135" y="722"/>
                          <a:pt x="5111" y="659"/>
                          <a:pt x="5094" y="591"/>
                        </a:cubicBezTo>
                        <a:cubicBezTo>
                          <a:pt x="5062" y="528"/>
                          <a:pt x="5034" y="462"/>
                          <a:pt x="4991" y="405"/>
                        </a:cubicBezTo>
                        <a:cubicBezTo>
                          <a:pt x="4948" y="348"/>
                          <a:pt x="4901" y="288"/>
                          <a:pt x="4844" y="251"/>
                        </a:cubicBezTo>
                        <a:cubicBezTo>
                          <a:pt x="4791" y="204"/>
                          <a:pt x="4734" y="167"/>
                          <a:pt x="4674" y="141"/>
                        </a:cubicBezTo>
                        <a:cubicBezTo>
                          <a:pt x="4436" y="27"/>
                          <a:pt x="4206" y="4"/>
                          <a:pt x="3989" y="1"/>
                        </a:cubicBezTo>
                        <a:cubicBezTo>
                          <a:pt x="3974" y="0"/>
                          <a:pt x="3958" y="0"/>
                          <a:pt x="3943" y="0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319;p24"/>
                  <p:cNvSpPr/>
                  <p:nvPr/>
                </p:nvSpPr>
                <p:spPr>
                  <a:xfrm>
                    <a:off x="4833900" y="5053200"/>
                    <a:ext cx="368100" cy="23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24" h="9471" extrusionOk="0">
                        <a:moveTo>
                          <a:pt x="3138" y="1"/>
                        </a:moveTo>
                        <a:cubicBezTo>
                          <a:pt x="2839" y="1"/>
                          <a:pt x="2543" y="48"/>
                          <a:pt x="2258" y="154"/>
                        </a:cubicBezTo>
                        <a:cubicBezTo>
                          <a:pt x="1870" y="298"/>
                          <a:pt x="1500" y="549"/>
                          <a:pt x="1152" y="946"/>
                        </a:cubicBezTo>
                        <a:cubicBezTo>
                          <a:pt x="0" y="2258"/>
                          <a:pt x="949" y="5489"/>
                          <a:pt x="3107" y="7560"/>
                        </a:cubicBezTo>
                        <a:cubicBezTo>
                          <a:pt x="3925" y="8348"/>
                          <a:pt x="4920" y="8966"/>
                          <a:pt x="6033" y="9246"/>
                        </a:cubicBezTo>
                        <a:cubicBezTo>
                          <a:pt x="6633" y="9401"/>
                          <a:pt x="7234" y="9470"/>
                          <a:pt x="7824" y="9470"/>
                        </a:cubicBezTo>
                        <a:cubicBezTo>
                          <a:pt x="8732" y="9470"/>
                          <a:pt x="9613" y="9306"/>
                          <a:pt x="10425" y="9032"/>
                        </a:cubicBezTo>
                        <a:cubicBezTo>
                          <a:pt x="12636" y="8295"/>
                          <a:pt x="14313" y="6752"/>
                          <a:pt x="14536" y="5565"/>
                        </a:cubicBezTo>
                        <a:cubicBezTo>
                          <a:pt x="14724" y="4587"/>
                          <a:pt x="14476" y="3889"/>
                          <a:pt x="13805" y="3428"/>
                        </a:cubicBezTo>
                        <a:cubicBezTo>
                          <a:pt x="13665" y="3331"/>
                          <a:pt x="13501" y="3244"/>
                          <a:pt x="13317" y="3168"/>
                        </a:cubicBezTo>
                        <a:cubicBezTo>
                          <a:pt x="13157" y="3097"/>
                          <a:pt x="12980" y="3037"/>
                          <a:pt x="12790" y="2984"/>
                        </a:cubicBezTo>
                        <a:cubicBezTo>
                          <a:pt x="12435" y="2887"/>
                          <a:pt x="12031" y="2813"/>
                          <a:pt x="11574" y="2770"/>
                        </a:cubicBezTo>
                        <a:cubicBezTo>
                          <a:pt x="11307" y="2739"/>
                          <a:pt x="11023" y="2719"/>
                          <a:pt x="10719" y="2710"/>
                        </a:cubicBezTo>
                        <a:cubicBezTo>
                          <a:pt x="9409" y="2663"/>
                          <a:pt x="8211" y="2175"/>
                          <a:pt x="7064" y="1584"/>
                        </a:cubicBezTo>
                        <a:cubicBezTo>
                          <a:pt x="6744" y="1421"/>
                          <a:pt x="6430" y="1250"/>
                          <a:pt x="6119" y="1073"/>
                        </a:cubicBezTo>
                        <a:cubicBezTo>
                          <a:pt x="6022" y="1020"/>
                          <a:pt x="5926" y="963"/>
                          <a:pt x="5826" y="909"/>
                        </a:cubicBezTo>
                        <a:cubicBezTo>
                          <a:pt x="5772" y="883"/>
                          <a:pt x="5718" y="852"/>
                          <a:pt x="5665" y="823"/>
                        </a:cubicBezTo>
                        <a:cubicBezTo>
                          <a:pt x="5438" y="699"/>
                          <a:pt x="5204" y="579"/>
                          <a:pt x="4967" y="468"/>
                        </a:cubicBezTo>
                        <a:cubicBezTo>
                          <a:pt x="4596" y="302"/>
                          <a:pt x="4222" y="165"/>
                          <a:pt x="3848" y="84"/>
                        </a:cubicBezTo>
                        <a:cubicBezTo>
                          <a:pt x="3657" y="41"/>
                          <a:pt x="3467" y="14"/>
                          <a:pt x="3280" y="4"/>
                        </a:cubicBezTo>
                        <a:cubicBezTo>
                          <a:pt x="3233" y="2"/>
                          <a:pt x="3185" y="1"/>
                          <a:pt x="3138" y="1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320;p24"/>
                  <p:cNvSpPr/>
                  <p:nvPr/>
                </p:nvSpPr>
                <p:spPr>
                  <a:xfrm>
                    <a:off x="4911550" y="5207725"/>
                    <a:ext cx="182900" cy="85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16" h="3400" extrusionOk="0">
                        <a:moveTo>
                          <a:pt x="3701" y="1"/>
                        </a:moveTo>
                        <a:cubicBezTo>
                          <a:pt x="2126" y="1"/>
                          <a:pt x="723" y="917"/>
                          <a:pt x="1" y="1489"/>
                        </a:cubicBezTo>
                        <a:cubicBezTo>
                          <a:pt x="819" y="2277"/>
                          <a:pt x="1814" y="2895"/>
                          <a:pt x="2927" y="3179"/>
                        </a:cubicBezTo>
                        <a:cubicBezTo>
                          <a:pt x="3525" y="3331"/>
                          <a:pt x="4124" y="3400"/>
                          <a:pt x="4712" y="3400"/>
                        </a:cubicBezTo>
                        <a:cubicBezTo>
                          <a:pt x="5621" y="3400"/>
                          <a:pt x="6504" y="3235"/>
                          <a:pt x="7316" y="2961"/>
                        </a:cubicBezTo>
                        <a:cubicBezTo>
                          <a:pt x="7105" y="1967"/>
                          <a:pt x="6520" y="797"/>
                          <a:pt x="5051" y="243"/>
                        </a:cubicBezTo>
                        <a:cubicBezTo>
                          <a:pt x="4595" y="72"/>
                          <a:pt x="4141" y="1"/>
                          <a:pt x="3701" y="1"/>
                        </a:cubicBezTo>
                        <a:close/>
                      </a:path>
                    </a:pathLst>
                  </a:custGeom>
                  <a:solidFill>
                    <a:srgbClr val="E590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321;p24"/>
                  <p:cNvSpPr/>
                  <p:nvPr/>
                </p:nvSpPr>
                <p:spPr>
                  <a:xfrm>
                    <a:off x="4886500" y="5050450"/>
                    <a:ext cx="89050" cy="5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2" h="2145" extrusionOk="0">
                        <a:moveTo>
                          <a:pt x="1034" y="1"/>
                        </a:moveTo>
                        <a:cubicBezTo>
                          <a:pt x="735" y="1"/>
                          <a:pt x="439" y="48"/>
                          <a:pt x="154" y="154"/>
                        </a:cubicBezTo>
                        <a:cubicBezTo>
                          <a:pt x="0" y="679"/>
                          <a:pt x="110" y="1387"/>
                          <a:pt x="445" y="1657"/>
                        </a:cubicBezTo>
                        <a:cubicBezTo>
                          <a:pt x="702" y="1865"/>
                          <a:pt x="1066" y="1842"/>
                          <a:pt x="1390" y="1905"/>
                        </a:cubicBezTo>
                        <a:cubicBezTo>
                          <a:pt x="1734" y="1970"/>
                          <a:pt x="2064" y="2145"/>
                          <a:pt x="2409" y="2145"/>
                        </a:cubicBezTo>
                        <a:cubicBezTo>
                          <a:pt x="2432" y="2145"/>
                          <a:pt x="2456" y="2144"/>
                          <a:pt x="2479" y="2142"/>
                        </a:cubicBezTo>
                        <a:cubicBezTo>
                          <a:pt x="2886" y="2112"/>
                          <a:pt x="3237" y="1818"/>
                          <a:pt x="3411" y="1450"/>
                        </a:cubicBezTo>
                        <a:cubicBezTo>
                          <a:pt x="3501" y="1253"/>
                          <a:pt x="3548" y="1043"/>
                          <a:pt x="3561" y="823"/>
                        </a:cubicBezTo>
                        <a:cubicBezTo>
                          <a:pt x="3334" y="699"/>
                          <a:pt x="3100" y="579"/>
                          <a:pt x="2863" y="468"/>
                        </a:cubicBezTo>
                        <a:cubicBezTo>
                          <a:pt x="2492" y="302"/>
                          <a:pt x="2118" y="165"/>
                          <a:pt x="1744" y="84"/>
                        </a:cubicBezTo>
                        <a:cubicBezTo>
                          <a:pt x="1553" y="41"/>
                          <a:pt x="1363" y="14"/>
                          <a:pt x="1176" y="4"/>
                        </a:cubicBezTo>
                        <a:cubicBezTo>
                          <a:pt x="1129" y="2"/>
                          <a:pt x="1081" y="1"/>
                          <a:pt x="1034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322;p24"/>
                  <p:cNvSpPr/>
                  <p:nvPr/>
                </p:nvSpPr>
                <p:spPr>
                  <a:xfrm>
                    <a:off x="5010175" y="5090050"/>
                    <a:ext cx="156675" cy="69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73" extrusionOk="0">
                        <a:moveTo>
                          <a:pt x="13" y="0"/>
                        </a:moveTo>
                        <a:cubicBezTo>
                          <a:pt x="17" y="124"/>
                          <a:pt x="27" y="241"/>
                          <a:pt x="24" y="351"/>
                        </a:cubicBezTo>
                        <a:cubicBezTo>
                          <a:pt x="13" y="715"/>
                          <a:pt x="0" y="1103"/>
                          <a:pt x="201" y="1423"/>
                        </a:cubicBezTo>
                        <a:cubicBezTo>
                          <a:pt x="458" y="1834"/>
                          <a:pt x="972" y="1988"/>
                          <a:pt x="1443" y="2108"/>
                        </a:cubicBezTo>
                        <a:cubicBezTo>
                          <a:pt x="2145" y="2288"/>
                          <a:pt x="2849" y="2469"/>
                          <a:pt x="3554" y="2652"/>
                        </a:cubicBezTo>
                        <a:cubicBezTo>
                          <a:pt x="3785" y="2714"/>
                          <a:pt x="4020" y="2772"/>
                          <a:pt x="4257" y="2772"/>
                        </a:cubicBezTo>
                        <a:cubicBezTo>
                          <a:pt x="4263" y="2772"/>
                          <a:pt x="4269" y="2772"/>
                          <a:pt x="4276" y="2772"/>
                        </a:cubicBezTo>
                        <a:cubicBezTo>
                          <a:pt x="4570" y="2772"/>
                          <a:pt x="4857" y="2683"/>
                          <a:pt x="5131" y="2578"/>
                        </a:cubicBezTo>
                        <a:cubicBezTo>
                          <a:pt x="5532" y="2425"/>
                          <a:pt x="5949" y="2218"/>
                          <a:pt x="6163" y="1841"/>
                        </a:cubicBezTo>
                        <a:cubicBezTo>
                          <a:pt x="6210" y="1761"/>
                          <a:pt x="6246" y="1673"/>
                          <a:pt x="6266" y="1584"/>
                        </a:cubicBezTo>
                        <a:cubicBezTo>
                          <a:pt x="6106" y="1513"/>
                          <a:pt x="5929" y="1453"/>
                          <a:pt x="5739" y="1400"/>
                        </a:cubicBezTo>
                        <a:cubicBezTo>
                          <a:pt x="5384" y="1303"/>
                          <a:pt x="4980" y="1229"/>
                          <a:pt x="4523" y="1186"/>
                        </a:cubicBezTo>
                        <a:cubicBezTo>
                          <a:pt x="4256" y="1155"/>
                          <a:pt x="3972" y="1135"/>
                          <a:pt x="3668" y="1126"/>
                        </a:cubicBezTo>
                        <a:cubicBezTo>
                          <a:pt x="2358" y="1079"/>
                          <a:pt x="1160" y="591"/>
                          <a:pt x="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323;p24"/>
                  <p:cNvSpPr/>
                  <p:nvPr/>
                </p:nvSpPr>
                <p:spPr>
                  <a:xfrm>
                    <a:off x="4303150" y="4642300"/>
                    <a:ext cx="537275" cy="748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91" h="29928" extrusionOk="0">
                        <a:moveTo>
                          <a:pt x="20849" y="0"/>
                        </a:moveTo>
                        <a:lnTo>
                          <a:pt x="20849" y="0"/>
                        </a:lnTo>
                        <a:cubicBezTo>
                          <a:pt x="18899" y="193"/>
                          <a:pt x="17663" y="608"/>
                          <a:pt x="17663" y="608"/>
                        </a:cubicBezTo>
                        <a:cubicBezTo>
                          <a:pt x="7826" y="3931"/>
                          <a:pt x="1473" y="13363"/>
                          <a:pt x="694" y="15421"/>
                        </a:cubicBezTo>
                        <a:cubicBezTo>
                          <a:pt x="0" y="17255"/>
                          <a:pt x="1810" y="24110"/>
                          <a:pt x="7055" y="29928"/>
                        </a:cubicBezTo>
                        <a:lnTo>
                          <a:pt x="7055" y="29928"/>
                        </a:lnTo>
                        <a:cubicBezTo>
                          <a:pt x="4044" y="16815"/>
                          <a:pt x="12495" y="10769"/>
                          <a:pt x="12495" y="10769"/>
                        </a:cubicBezTo>
                        <a:cubicBezTo>
                          <a:pt x="21150" y="8390"/>
                          <a:pt x="21491" y="3093"/>
                          <a:pt x="20849" y="0"/>
                        </a:cubicBezTo>
                        <a:close/>
                      </a:path>
                    </a:pathLst>
                  </a:custGeom>
                  <a:solidFill>
                    <a:srgbClr val="965C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324;p24"/>
                  <p:cNvSpPr/>
                  <p:nvPr/>
                </p:nvSpPr>
                <p:spPr>
                  <a:xfrm>
                    <a:off x="4420775" y="4582975"/>
                    <a:ext cx="421900" cy="29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76" h="11774" extrusionOk="0">
                        <a:moveTo>
                          <a:pt x="1" y="10843"/>
                        </a:moveTo>
                        <a:lnTo>
                          <a:pt x="128" y="11137"/>
                        </a:lnTo>
                        <a:cubicBezTo>
                          <a:pt x="161" y="11087"/>
                          <a:pt x="195" y="11037"/>
                          <a:pt x="230" y="10986"/>
                        </a:cubicBezTo>
                        <a:lnTo>
                          <a:pt x="230" y="10986"/>
                        </a:lnTo>
                        <a:cubicBezTo>
                          <a:pt x="77" y="10900"/>
                          <a:pt x="1" y="10843"/>
                          <a:pt x="1" y="10843"/>
                        </a:cubicBezTo>
                        <a:close/>
                        <a:moveTo>
                          <a:pt x="15352" y="1"/>
                        </a:moveTo>
                        <a:cubicBezTo>
                          <a:pt x="15352" y="1"/>
                          <a:pt x="3211" y="6674"/>
                          <a:pt x="230" y="10986"/>
                        </a:cubicBezTo>
                        <a:lnTo>
                          <a:pt x="230" y="10986"/>
                        </a:lnTo>
                        <a:cubicBezTo>
                          <a:pt x="693" y="11247"/>
                          <a:pt x="1858" y="11773"/>
                          <a:pt x="3720" y="11773"/>
                        </a:cubicBezTo>
                        <a:cubicBezTo>
                          <a:pt x="5336" y="11773"/>
                          <a:pt x="7477" y="11377"/>
                          <a:pt x="10138" y="10065"/>
                        </a:cubicBezTo>
                        <a:cubicBezTo>
                          <a:pt x="16875" y="6745"/>
                          <a:pt x="15352" y="1"/>
                          <a:pt x="15352" y="1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325;p24"/>
                  <p:cNvSpPr/>
                  <p:nvPr/>
                </p:nvSpPr>
                <p:spPr>
                  <a:xfrm>
                    <a:off x="4240925" y="4804500"/>
                    <a:ext cx="306750" cy="25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70" h="10136" extrusionOk="0">
                        <a:moveTo>
                          <a:pt x="5911" y="1"/>
                        </a:moveTo>
                        <a:cubicBezTo>
                          <a:pt x="5474" y="1"/>
                          <a:pt x="5026" y="91"/>
                          <a:pt x="4569" y="292"/>
                        </a:cubicBezTo>
                        <a:cubicBezTo>
                          <a:pt x="0" y="2306"/>
                          <a:pt x="3595" y="8990"/>
                          <a:pt x="9330" y="10136"/>
                        </a:cubicBezTo>
                        <a:lnTo>
                          <a:pt x="10281" y="9388"/>
                        </a:lnTo>
                        <a:cubicBezTo>
                          <a:pt x="11884" y="8125"/>
                          <a:pt x="12269" y="5853"/>
                          <a:pt x="11170" y="4134"/>
                        </a:cubicBezTo>
                        <a:cubicBezTo>
                          <a:pt x="9909" y="2157"/>
                          <a:pt x="8044" y="1"/>
                          <a:pt x="5911" y="1"/>
                        </a:cubicBezTo>
                        <a:close/>
                      </a:path>
                    </a:pathLst>
                  </a:custGeom>
                  <a:solidFill>
                    <a:srgbClr val="965C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326;p24"/>
                  <p:cNvSpPr/>
                  <p:nvPr/>
                </p:nvSpPr>
                <p:spPr>
                  <a:xfrm>
                    <a:off x="4328775" y="4857450"/>
                    <a:ext cx="114175" cy="132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7" h="5304" extrusionOk="0">
                        <a:moveTo>
                          <a:pt x="424" y="0"/>
                        </a:moveTo>
                        <a:cubicBezTo>
                          <a:pt x="282" y="0"/>
                          <a:pt x="140" y="12"/>
                          <a:pt x="0" y="36"/>
                        </a:cubicBezTo>
                        <a:cubicBezTo>
                          <a:pt x="632" y="140"/>
                          <a:pt x="1199" y="391"/>
                          <a:pt x="1700" y="718"/>
                        </a:cubicBezTo>
                        <a:cubicBezTo>
                          <a:pt x="2201" y="1052"/>
                          <a:pt x="2629" y="1479"/>
                          <a:pt x="2983" y="1967"/>
                        </a:cubicBezTo>
                        <a:cubicBezTo>
                          <a:pt x="2983" y="1967"/>
                          <a:pt x="2986" y="1970"/>
                          <a:pt x="2986" y="1974"/>
                        </a:cubicBezTo>
                        <a:cubicBezTo>
                          <a:pt x="2706" y="1880"/>
                          <a:pt x="2415" y="1809"/>
                          <a:pt x="2115" y="1793"/>
                        </a:cubicBezTo>
                        <a:cubicBezTo>
                          <a:pt x="2040" y="1788"/>
                          <a:pt x="1965" y="1785"/>
                          <a:pt x="1890" y="1785"/>
                        </a:cubicBezTo>
                        <a:cubicBezTo>
                          <a:pt x="1651" y="1785"/>
                          <a:pt x="1410" y="1815"/>
                          <a:pt x="1179" y="1883"/>
                        </a:cubicBezTo>
                        <a:cubicBezTo>
                          <a:pt x="879" y="1977"/>
                          <a:pt x="572" y="2124"/>
                          <a:pt x="381" y="2381"/>
                        </a:cubicBezTo>
                        <a:cubicBezTo>
                          <a:pt x="681" y="2304"/>
                          <a:pt x="962" y="2284"/>
                          <a:pt x="1243" y="2274"/>
                        </a:cubicBezTo>
                        <a:cubicBezTo>
                          <a:pt x="1303" y="2273"/>
                          <a:pt x="1363" y="2272"/>
                          <a:pt x="1423" y="2272"/>
                        </a:cubicBezTo>
                        <a:cubicBezTo>
                          <a:pt x="1643" y="2272"/>
                          <a:pt x="1861" y="2282"/>
                          <a:pt x="2081" y="2298"/>
                        </a:cubicBezTo>
                        <a:cubicBezTo>
                          <a:pt x="2362" y="2315"/>
                          <a:pt x="2642" y="2351"/>
                          <a:pt x="2933" y="2371"/>
                        </a:cubicBezTo>
                        <a:cubicBezTo>
                          <a:pt x="3046" y="2387"/>
                          <a:pt x="3167" y="2395"/>
                          <a:pt x="3284" y="2404"/>
                        </a:cubicBezTo>
                        <a:lnTo>
                          <a:pt x="3474" y="2728"/>
                        </a:lnTo>
                        <a:cubicBezTo>
                          <a:pt x="3638" y="2985"/>
                          <a:pt x="3738" y="3276"/>
                          <a:pt x="3888" y="3547"/>
                        </a:cubicBezTo>
                        <a:lnTo>
                          <a:pt x="4239" y="4412"/>
                        </a:lnTo>
                        <a:cubicBezTo>
                          <a:pt x="4343" y="4709"/>
                          <a:pt x="4443" y="5006"/>
                          <a:pt x="4566" y="5304"/>
                        </a:cubicBezTo>
                        <a:cubicBezTo>
                          <a:pt x="4553" y="4986"/>
                          <a:pt x="4517" y="4669"/>
                          <a:pt x="4480" y="4348"/>
                        </a:cubicBezTo>
                        <a:cubicBezTo>
                          <a:pt x="4420" y="4034"/>
                          <a:pt x="4346" y="3721"/>
                          <a:pt x="4259" y="3410"/>
                        </a:cubicBezTo>
                        <a:cubicBezTo>
                          <a:pt x="4048" y="2799"/>
                          <a:pt x="3795" y="2190"/>
                          <a:pt x="3390" y="1663"/>
                        </a:cubicBezTo>
                        <a:cubicBezTo>
                          <a:pt x="2993" y="1138"/>
                          <a:pt x="2496" y="671"/>
                          <a:pt x="1898" y="377"/>
                        </a:cubicBezTo>
                        <a:cubicBezTo>
                          <a:pt x="1439" y="145"/>
                          <a:pt x="928" y="0"/>
                          <a:pt x="424" y="0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0" name="Google Shape;327;p24"/>
              <p:cNvGrpSpPr/>
              <p:nvPr/>
            </p:nvGrpSpPr>
            <p:grpSpPr>
              <a:xfrm>
                <a:off x="3118335" y="3305642"/>
                <a:ext cx="3028569" cy="2281073"/>
                <a:chOff x="3118335" y="3305642"/>
                <a:chExt cx="3028569" cy="2281073"/>
              </a:xfrm>
            </p:grpSpPr>
            <p:sp>
              <p:nvSpPr>
                <p:cNvPr id="103" name="Google Shape;328;p24"/>
                <p:cNvSpPr/>
                <p:nvPr/>
              </p:nvSpPr>
              <p:spPr>
                <a:xfrm>
                  <a:off x="5053359" y="3799333"/>
                  <a:ext cx="182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415" extrusionOk="0">
                      <a:moveTo>
                        <a:pt x="325" y="1"/>
                      </a:moveTo>
                      <a:lnTo>
                        <a:pt x="1" y="10"/>
                      </a:lnTo>
                      <a:cubicBezTo>
                        <a:pt x="7" y="141"/>
                        <a:pt x="4" y="271"/>
                        <a:pt x="1" y="402"/>
                      </a:cubicBezTo>
                      <a:lnTo>
                        <a:pt x="322" y="414"/>
                      </a:lnTo>
                      <a:cubicBezTo>
                        <a:pt x="328" y="278"/>
                        <a:pt x="328" y="138"/>
                        <a:pt x="32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329;p24"/>
                <p:cNvSpPr/>
                <p:nvPr/>
              </p:nvSpPr>
              <p:spPr>
                <a:xfrm>
                  <a:off x="5261362" y="4006379"/>
                  <a:ext cx="885542" cy="1222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7" h="21954" extrusionOk="0">
                      <a:moveTo>
                        <a:pt x="4537" y="1"/>
                      </a:moveTo>
                      <a:lnTo>
                        <a:pt x="1" y="21656"/>
                      </a:lnTo>
                      <a:lnTo>
                        <a:pt x="15897" y="21953"/>
                      </a:lnTo>
                      <a:cubicBezTo>
                        <a:pt x="11665" y="7653"/>
                        <a:pt x="4537" y="178"/>
                        <a:pt x="4537" y="1"/>
                      </a:cubicBezTo>
                      <a:close/>
                    </a:path>
                  </a:pathLst>
                </a:custGeom>
                <a:solidFill>
                  <a:srgbClr val="FFE0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330;p24"/>
                <p:cNvSpPr/>
                <p:nvPr/>
              </p:nvSpPr>
              <p:spPr>
                <a:xfrm>
                  <a:off x="3504203" y="3568502"/>
                  <a:ext cx="2352255" cy="179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7" h="32227" extrusionOk="0">
                      <a:moveTo>
                        <a:pt x="21157" y="0"/>
                      </a:moveTo>
                      <a:cubicBezTo>
                        <a:pt x="14678" y="0"/>
                        <a:pt x="9917" y="4458"/>
                        <a:pt x="9917" y="4458"/>
                      </a:cubicBezTo>
                      <a:cubicBezTo>
                        <a:pt x="9917" y="4458"/>
                        <a:pt x="8187" y="5952"/>
                        <a:pt x="6276" y="8363"/>
                      </a:cubicBezTo>
                      <a:lnTo>
                        <a:pt x="6276" y="8370"/>
                      </a:lnTo>
                      <a:cubicBezTo>
                        <a:pt x="3350" y="12064"/>
                        <a:pt x="0" y="17913"/>
                        <a:pt x="1791" y="23832"/>
                      </a:cubicBezTo>
                      <a:cubicBezTo>
                        <a:pt x="3968" y="31045"/>
                        <a:pt x="12286" y="32226"/>
                        <a:pt x="20428" y="32226"/>
                      </a:cubicBezTo>
                      <a:cubicBezTo>
                        <a:pt x="23341" y="32226"/>
                        <a:pt x="26231" y="32075"/>
                        <a:pt x="28810" y="31995"/>
                      </a:cubicBezTo>
                      <a:cubicBezTo>
                        <a:pt x="29437" y="31972"/>
                        <a:pt x="30045" y="31922"/>
                        <a:pt x="30626" y="31838"/>
                      </a:cubicBezTo>
                      <a:cubicBezTo>
                        <a:pt x="39060" y="30639"/>
                        <a:pt x="42227" y="23036"/>
                        <a:pt x="40133" y="15882"/>
                      </a:cubicBezTo>
                      <a:cubicBezTo>
                        <a:pt x="39581" y="14005"/>
                        <a:pt x="38760" y="12188"/>
                        <a:pt x="37725" y="10487"/>
                      </a:cubicBezTo>
                      <a:cubicBezTo>
                        <a:pt x="36475" y="8443"/>
                        <a:pt x="34909" y="6573"/>
                        <a:pt x="33119" y="4996"/>
                      </a:cubicBezTo>
                      <a:cubicBezTo>
                        <a:pt x="30342" y="2541"/>
                        <a:pt x="27023" y="798"/>
                        <a:pt x="23508" y="200"/>
                      </a:cubicBezTo>
                      <a:cubicBezTo>
                        <a:pt x="22704" y="62"/>
                        <a:pt x="21919" y="0"/>
                        <a:pt x="21157" y="0"/>
                      </a:cubicBezTo>
                      <a:close/>
                    </a:path>
                  </a:pathLst>
                </a:custGeom>
                <a:solidFill>
                  <a:srgbClr val="EDB5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331;p24"/>
                <p:cNvSpPr/>
                <p:nvPr/>
              </p:nvSpPr>
              <p:spPr>
                <a:xfrm>
                  <a:off x="4291426" y="4100962"/>
                  <a:ext cx="90855" cy="159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1" h="2870" extrusionOk="0">
                      <a:moveTo>
                        <a:pt x="816" y="0"/>
                      </a:moveTo>
                      <a:cubicBezTo>
                        <a:pt x="368" y="0"/>
                        <a:pt x="0" y="641"/>
                        <a:pt x="0" y="1433"/>
                      </a:cubicBezTo>
                      <a:cubicBezTo>
                        <a:pt x="0" y="2228"/>
                        <a:pt x="368" y="2869"/>
                        <a:pt x="816" y="2869"/>
                      </a:cubicBezTo>
                      <a:cubicBezTo>
                        <a:pt x="1267" y="2869"/>
                        <a:pt x="1631" y="2228"/>
                        <a:pt x="1631" y="1433"/>
                      </a:cubicBezTo>
                      <a:cubicBezTo>
                        <a:pt x="1631" y="641"/>
                        <a:pt x="1267" y="0"/>
                        <a:pt x="816" y="0"/>
                      </a:cubicBezTo>
                      <a:close/>
                    </a:path>
                  </a:pathLst>
                </a:custGeom>
                <a:solidFill>
                  <a:srgbClr val="353B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332;p24"/>
                <p:cNvSpPr/>
                <p:nvPr/>
              </p:nvSpPr>
              <p:spPr>
                <a:xfrm>
                  <a:off x="4729268" y="4135888"/>
                  <a:ext cx="192962" cy="188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" h="3385" extrusionOk="0">
                      <a:moveTo>
                        <a:pt x="1196" y="1"/>
                      </a:moveTo>
                      <a:cubicBezTo>
                        <a:pt x="1174" y="1"/>
                        <a:pt x="1151" y="2"/>
                        <a:pt x="1129" y="4"/>
                      </a:cubicBezTo>
                      <a:lnTo>
                        <a:pt x="858" y="48"/>
                      </a:lnTo>
                      <a:cubicBezTo>
                        <a:pt x="688" y="115"/>
                        <a:pt x="518" y="164"/>
                        <a:pt x="361" y="289"/>
                      </a:cubicBezTo>
                      <a:cubicBezTo>
                        <a:pt x="204" y="405"/>
                        <a:pt x="70" y="605"/>
                        <a:pt x="37" y="816"/>
                      </a:cubicBezTo>
                      <a:cubicBezTo>
                        <a:pt x="1" y="1026"/>
                        <a:pt x="37" y="1220"/>
                        <a:pt x="97" y="1387"/>
                      </a:cubicBezTo>
                      <a:cubicBezTo>
                        <a:pt x="224" y="1715"/>
                        <a:pt x="411" y="1982"/>
                        <a:pt x="622" y="2219"/>
                      </a:cubicBezTo>
                      <a:cubicBezTo>
                        <a:pt x="1039" y="2689"/>
                        <a:pt x="1527" y="3077"/>
                        <a:pt x="2061" y="3384"/>
                      </a:cubicBezTo>
                      <a:cubicBezTo>
                        <a:pt x="1664" y="2917"/>
                        <a:pt x="1266" y="2459"/>
                        <a:pt x="935" y="1975"/>
                      </a:cubicBezTo>
                      <a:cubicBezTo>
                        <a:pt x="611" y="1514"/>
                        <a:pt x="324" y="896"/>
                        <a:pt x="675" y="685"/>
                      </a:cubicBezTo>
                      <a:cubicBezTo>
                        <a:pt x="755" y="616"/>
                        <a:pt x="878" y="576"/>
                        <a:pt x="992" y="525"/>
                      </a:cubicBezTo>
                      <a:lnTo>
                        <a:pt x="1169" y="492"/>
                      </a:lnTo>
                      <a:cubicBezTo>
                        <a:pt x="1187" y="489"/>
                        <a:pt x="1205" y="488"/>
                        <a:pt x="1224" y="488"/>
                      </a:cubicBezTo>
                      <a:cubicBezTo>
                        <a:pt x="1254" y="488"/>
                        <a:pt x="1286" y="491"/>
                        <a:pt x="1317" y="491"/>
                      </a:cubicBezTo>
                      <a:cubicBezTo>
                        <a:pt x="1330" y="491"/>
                        <a:pt x="1343" y="490"/>
                        <a:pt x="1356" y="489"/>
                      </a:cubicBezTo>
                      <a:cubicBezTo>
                        <a:pt x="1607" y="502"/>
                        <a:pt x="1860" y="605"/>
                        <a:pt x="2108" y="739"/>
                      </a:cubicBezTo>
                      <a:cubicBezTo>
                        <a:pt x="2602" y="1026"/>
                        <a:pt x="3040" y="1447"/>
                        <a:pt x="3464" y="1892"/>
                      </a:cubicBezTo>
                      <a:cubicBezTo>
                        <a:pt x="3343" y="1604"/>
                        <a:pt x="3180" y="1340"/>
                        <a:pt x="2993" y="1090"/>
                      </a:cubicBezTo>
                      <a:cubicBezTo>
                        <a:pt x="2802" y="842"/>
                        <a:pt x="2589" y="605"/>
                        <a:pt x="2325" y="412"/>
                      </a:cubicBezTo>
                      <a:cubicBezTo>
                        <a:pt x="2068" y="215"/>
                        <a:pt x="1754" y="61"/>
                        <a:pt x="1399" y="14"/>
                      </a:cubicBezTo>
                      <a:cubicBezTo>
                        <a:pt x="1332" y="10"/>
                        <a:pt x="1264" y="1"/>
                        <a:pt x="1196" y="1"/>
                      </a:cubicBezTo>
                      <a:close/>
                    </a:path>
                  </a:pathLst>
                </a:custGeom>
                <a:solidFill>
                  <a:srgbClr val="353B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333;p24"/>
                <p:cNvSpPr/>
                <p:nvPr/>
              </p:nvSpPr>
              <p:spPr>
                <a:xfrm>
                  <a:off x="4248979" y="4339814"/>
                  <a:ext cx="175749" cy="175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5" h="3154" extrusionOk="0">
                      <a:moveTo>
                        <a:pt x="1578" y="1"/>
                      </a:moveTo>
                      <a:cubicBezTo>
                        <a:pt x="710" y="1"/>
                        <a:pt x="1" y="706"/>
                        <a:pt x="1" y="1578"/>
                      </a:cubicBezTo>
                      <a:cubicBezTo>
                        <a:pt x="1" y="2449"/>
                        <a:pt x="710" y="3154"/>
                        <a:pt x="1578" y="3154"/>
                      </a:cubicBezTo>
                      <a:cubicBezTo>
                        <a:pt x="2450" y="3154"/>
                        <a:pt x="3155" y="2449"/>
                        <a:pt x="3155" y="1578"/>
                      </a:cubicBezTo>
                      <a:cubicBezTo>
                        <a:pt x="3155" y="706"/>
                        <a:pt x="2450" y="1"/>
                        <a:pt x="1578" y="1"/>
                      </a:cubicBezTo>
                      <a:close/>
                    </a:path>
                  </a:pathLst>
                </a:custGeom>
                <a:solidFill>
                  <a:srgbClr val="E59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334;p24"/>
                <p:cNvSpPr/>
                <p:nvPr/>
              </p:nvSpPr>
              <p:spPr>
                <a:xfrm>
                  <a:off x="5204264" y="4271913"/>
                  <a:ext cx="175694" cy="175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4" h="3154" extrusionOk="0">
                      <a:moveTo>
                        <a:pt x="1577" y="1"/>
                      </a:moveTo>
                      <a:cubicBezTo>
                        <a:pt x="705" y="1"/>
                        <a:pt x="1" y="708"/>
                        <a:pt x="1" y="1577"/>
                      </a:cubicBezTo>
                      <a:cubicBezTo>
                        <a:pt x="1" y="2449"/>
                        <a:pt x="705" y="3153"/>
                        <a:pt x="1577" y="3153"/>
                      </a:cubicBezTo>
                      <a:cubicBezTo>
                        <a:pt x="2446" y="3153"/>
                        <a:pt x="3154" y="2449"/>
                        <a:pt x="3154" y="1577"/>
                      </a:cubicBezTo>
                      <a:cubicBezTo>
                        <a:pt x="3154" y="708"/>
                        <a:pt x="2446" y="1"/>
                        <a:pt x="1577" y="1"/>
                      </a:cubicBezTo>
                      <a:close/>
                    </a:path>
                  </a:pathLst>
                </a:custGeom>
                <a:solidFill>
                  <a:srgbClr val="E59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335;p24"/>
                <p:cNvSpPr/>
                <p:nvPr/>
              </p:nvSpPr>
              <p:spPr>
                <a:xfrm>
                  <a:off x="4536473" y="3305642"/>
                  <a:ext cx="303759" cy="315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3" h="5664" extrusionOk="0">
                      <a:moveTo>
                        <a:pt x="2710" y="1"/>
                      </a:moveTo>
                      <a:cubicBezTo>
                        <a:pt x="2645" y="1"/>
                        <a:pt x="2578" y="6"/>
                        <a:pt x="2509" y="18"/>
                      </a:cubicBezTo>
                      <a:cubicBezTo>
                        <a:pt x="288" y="406"/>
                        <a:pt x="4286" y="4959"/>
                        <a:pt x="4286" y="4959"/>
                      </a:cubicBezTo>
                      <a:cubicBezTo>
                        <a:pt x="4286" y="4959"/>
                        <a:pt x="2155" y="2845"/>
                        <a:pt x="1107" y="2845"/>
                      </a:cubicBezTo>
                      <a:cubicBezTo>
                        <a:pt x="925" y="2845"/>
                        <a:pt x="776" y="2908"/>
                        <a:pt x="676" y="3058"/>
                      </a:cubicBezTo>
                      <a:cubicBezTo>
                        <a:pt x="1" y="4071"/>
                        <a:pt x="5452" y="5664"/>
                        <a:pt x="5452" y="5664"/>
                      </a:cubicBezTo>
                      <a:cubicBezTo>
                        <a:pt x="5452" y="5664"/>
                        <a:pt x="4771" y="1"/>
                        <a:pt x="2710" y="1"/>
                      </a:cubicBezTo>
                      <a:close/>
                    </a:path>
                  </a:pathLst>
                </a:custGeom>
                <a:solidFill>
                  <a:srgbClr val="FFE0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336;p24"/>
                <p:cNvSpPr/>
                <p:nvPr/>
              </p:nvSpPr>
              <p:spPr>
                <a:xfrm>
                  <a:off x="3118335" y="4202731"/>
                  <a:ext cx="1092375" cy="1383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0" h="24846" extrusionOk="0">
                      <a:moveTo>
                        <a:pt x="10001" y="0"/>
                      </a:moveTo>
                      <a:cubicBezTo>
                        <a:pt x="10001" y="0"/>
                        <a:pt x="9162" y="4432"/>
                        <a:pt x="4582" y="10007"/>
                      </a:cubicBezTo>
                      <a:cubicBezTo>
                        <a:pt x="0" y="15582"/>
                        <a:pt x="451" y="21114"/>
                        <a:pt x="451" y="21114"/>
                      </a:cubicBezTo>
                      <a:lnTo>
                        <a:pt x="4773" y="22400"/>
                      </a:lnTo>
                      <a:cubicBezTo>
                        <a:pt x="4773" y="22400"/>
                        <a:pt x="7031" y="24845"/>
                        <a:pt x="9899" y="24845"/>
                      </a:cubicBezTo>
                      <a:cubicBezTo>
                        <a:pt x="11475" y="24845"/>
                        <a:pt x="13235" y="24107"/>
                        <a:pt x="14907" y="21818"/>
                      </a:cubicBezTo>
                      <a:cubicBezTo>
                        <a:pt x="19609" y="15375"/>
                        <a:pt x="10483" y="567"/>
                        <a:pt x="10594" y="567"/>
                      </a:cubicBezTo>
                      <a:lnTo>
                        <a:pt x="10594" y="567"/>
                      </a:lnTo>
                      <a:cubicBezTo>
                        <a:pt x="10594" y="567"/>
                        <a:pt x="10595" y="567"/>
                        <a:pt x="10595" y="568"/>
                      </a:cubicBezTo>
                      <a:lnTo>
                        <a:pt x="10001" y="0"/>
                      </a:lnTo>
                      <a:close/>
                    </a:path>
                  </a:pathLst>
                </a:custGeom>
                <a:solidFill>
                  <a:srgbClr val="FFE0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337;p24"/>
                <p:cNvSpPr/>
                <p:nvPr/>
              </p:nvSpPr>
              <p:spPr>
                <a:xfrm>
                  <a:off x="5053359" y="4487537"/>
                  <a:ext cx="153022" cy="99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7" h="1788" extrusionOk="0">
                      <a:moveTo>
                        <a:pt x="1971" y="1"/>
                      </a:moveTo>
                      <a:lnTo>
                        <a:pt x="1" y="1033"/>
                      </a:lnTo>
                      <a:cubicBezTo>
                        <a:pt x="1" y="1033"/>
                        <a:pt x="328" y="1787"/>
                        <a:pt x="1141" y="1787"/>
                      </a:cubicBezTo>
                      <a:cubicBezTo>
                        <a:pt x="1279" y="1787"/>
                        <a:pt x="1431" y="1765"/>
                        <a:pt x="1598" y="1715"/>
                      </a:cubicBezTo>
                      <a:cubicBezTo>
                        <a:pt x="2746" y="1360"/>
                        <a:pt x="1971" y="1"/>
                        <a:pt x="197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338;p24"/>
                <p:cNvSpPr/>
                <p:nvPr/>
              </p:nvSpPr>
              <p:spPr>
                <a:xfrm>
                  <a:off x="4833102" y="4349117"/>
                  <a:ext cx="422021" cy="233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6" h="4199" extrusionOk="0">
                      <a:moveTo>
                        <a:pt x="7576" y="1"/>
                      </a:moveTo>
                      <a:cubicBezTo>
                        <a:pt x="7198" y="682"/>
                        <a:pt x="6774" y="1317"/>
                        <a:pt x="6246" y="1848"/>
                      </a:cubicBezTo>
                      <a:cubicBezTo>
                        <a:pt x="5719" y="2376"/>
                        <a:pt x="5107" y="2810"/>
                        <a:pt x="4433" y="3121"/>
                      </a:cubicBezTo>
                      <a:cubicBezTo>
                        <a:pt x="3761" y="3444"/>
                        <a:pt x="3033" y="3645"/>
                        <a:pt x="2291" y="3782"/>
                      </a:cubicBezTo>
                      <a:cubicBezTo>
                        <a:pt x="1580" y="3906"/>
                        <a:pt x="856" y="3972"/>
                        <a:pt x="114" y="3972"/>
                      </a:cubicBezTo>
                      <a:cubicBezTo>
                        <a:pt x="76" y="3972"/>
                        <a:pt x="38" y="3972"/>
                        <a:pt x="0" y="3972"/>
                      </a:cubicBezTo>
                      <a:lnTo>
                        <a:pt x="0" y="3972"/>
                      </a:lnTo>
                      <a:cubicBezTo>
                        <a:pt x="555" y="4129"/>
                        <a:pt x="1133" y="4198"/>
                        <a:pt x="1714" y="4198"/>
                      </a:cubicBezTo>
                      <a:cubicBezTo>
                        <a:pt x="1923" y="4198"/>
                        <a:pt x="2133" y="4189"/>
                        <a:pt x="2341" y="4172"/>
                      </a:cubicBezTo>
                      <a:cubicBezTo>
                        <a:pt x="3130" y="4112"/>
                        <a:pt x="3918" y="3922"/>
                        <a:pt x="4646" y="3578"/>
                      </a:cubicBezTo>
                      <a:cubicBezTo>
                        <a:pt x="5007" y="3401"/>
                        <a:pt x="5361" y="3201"/>
                        <a:pt x="5678" y="2954"/>
                      </a:cubicBezTo>
                      <a:cubicBezTo>
                        <a:pt x="5989" y="2700"/>
                        <a:pt x="6293" y="2429"/>
                        <a:pt x="6540" y="2112"/>
                      </a:cubicBezTo>
                      <a:cubicBezTo>
                        <a:pt x="7048" y="1491"/>
                        <a:pt x="7396" y="759"/>
                        <a:pt x="7576" y="1"/>
                      </a:cubicBezTo>
                      <a:close/>
                    </a:path>
                  </a:pathLst>
                </a:custGeom>
                <a:solidFill>
                  <a:srgbClr val="353B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339;p24"/>
                <p:cNvSpPr/>
                <p:nvPr/>
              </p:nvSpPr>
              <p:spPr>
                <a:xfrm>
                  <a:off x="4721246" y="3578640"/>
                  <a:ext cx="1135212" cy="1763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79" h="31657" extrusionOk="0">
                      <a:moveTo>
                        <a:pt x="518" y="1"/>
                      </a:moveTo>
                      <a:cubicBezTo>
                        <a:pt x="518" y="1"/>
                        <a:pt x="0" y="8138"/>
                        <a:pt x="13091" y="11558"/>
                      </a:cubicBezTo>
                      <a:cubicBezTo>
                        <a:pt x="13091" y="11558"/>
                        <a:pt x="17627" y="21155"/>
                        <a:pt x="13091" y="27177"/>
                      </a:cubicBezTo>
                      <a:cubicBezTo>
                        <a:pt x="11635" y="29111"/>
                        <a:pt x="10138" y="30567"/>
                        <a:pt x="8778" y="31656"/>
                      </a:cubicBezTo>
                      <a:cubicBezTo>
                        <a:pt x="17212" y="30457"/>
                        <a:pt x="20379" y="22854"/>
                        <a:pt x="18285" y="15700"/>
                      </a:cubicBezTo>
                      <a:cubicBezTo>
                        <a:pt x="17733" y="13823"/>
                        <a:pt x="16912" y="12006"/>
                        <a:pt x="15877" y="10305"/>
                      </a:cubicBezTo>
                      <a:cubicBezTo>
                        <a:pt x="14627" y="8261"/>
                        <a:pt x="13061" y="6391"/>
                        <a:pt x="11271" y="4814"/>
                      </a:cubicBezTo>
                      <a:lnTo>
                        <a:pt x="518" y="1"/>
                      </a:lnTo>
                      <a:close/>
                    </a:path>
                  </a:pathLst>
                </a:custGeom>
                <a:solidFill>
                  <a:srgbClr val="E59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340;p24"/>
                <p:cNvSpPr/>
                <p:nvPr/>
              </p:nvSpPr>
              <p:spPr>
                <a:xfrm>
                  <a:off x="3853808" y="3553629"/>
                  <a:ext cx="1751867" cy="585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9" h="10506" extrusionOk="0">
                      <a:moveTo>
                        <a:pt x="14880" y="0"/>
                      </a:moveTo>
                      <a:cubicBezTo>
                        <a:pt x="8402" y="0"/>
                        <a:pt x="3641" y="4458"/>
                        <a:pt x="3641" y="4458"/>
                      </a:cubicBezTo>
                      <a:cubicBezTo>
                        <a:pt x="3641" y="4458"/>
                        <a:pt x="1911" y="5952"/>
                        <a:pt x="0" y="8366"/>
                      </a:cubicBezTo>
                      <a:lnTo>
                        <a:pt x="0" y="8369"/>
                      </a:lnTo>
                      <a:cubicBezTo>
                        <a:pt x="0" y="8369"/>
                        <a:pt x="1559" y="8674"/>
                        <a:pt x="3745" y="8674"/>
                      </a:cubicBezTo>
                      <a:cubicBezTo>
                        <a:pt x="7837" y="8674"/>
                        <a:pt x="14131" y="7607"/>
                        <a:pt x="16521" y="1475"/>
                      </a:cubicBezTo>
                      <a:cubicBezTo>
                        <a:pt x="16521" y="1475"/>
                        <a:pt x="20303" y="10506"/>
                        <a:pt x="30640" y="10506"/>
                      </a:cubicBezTo>
                      <a:cubicBezTo>
                        <a:pt x="30905" y="10506"/>
                        <a:pt x="31175" y="10500"/>
                        <a:pt x="31449" y="10487"/>
                      </a:cubicBezTo>
                      <a:cubicBezTo>
                        <a:pt x="28255" y="5260"/>
                        <a:pt x="23004" y="1185"/>
                        <a:pt x="17232" y="200"/>
                      </a:cubicBezTo>
                      <a:cubicBezTo>
                        <a:pt x="16428" y="62"/>
                        <a:pt x="15642" y="0"/>
                        <a:pt x="14880" y="0"/>
                      </a:cubicBezTo>
                      <a:close/>
                    </a:path>
                  </a:pathLst>
                </a:custGeom>
                <a:solidFill>
                  <a:srgbClr val="FFE0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341;p24"/>
                <p:cNvSpPr/>
                <p:nvPr/>
              </p:nvSpPr>
              <p:spPr>
                <a:xfrm>
                  <a:off x="5170618" y="4100962"/>
                  <a:ext cx="90799" cy="159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0" h="2870" extrusionOk="0">
                      <a:moveTo>
                        <a:pt x="815" y="0"/>
                      </a:moveTo>
                      <a:cubicBezTo>
                        <a:pt x="364" y="0"/>
                        <a:pt x="0" y="641"/>
                        <a:pt x="0" y="1433"/>
                      </a:cubicBezTo>
                      <a:cubicBezTo>
                        <a:pt x="0" y="2228"/>
                        <a:pt x="364" y="2869"/>
                        <a:pt x="815" y="2869"/>
                      </a:cubicBezTo>
                      <a:cubicBezTo>
                        <a:pt x="1266" y="2869"/>
                        <a:pt x="1630" y="2228"/>
                        <a:pt x="1630" y="1433"/>
                      </a:cubicBezTo>
                      <a:cubicBezTo>
                        <a:pt x="1630" y="641"/>
                        <a:pt x="1266" y="0"/>
                        <a:pt x="815" y="0"/>
                      </a:cubicBezTo>
                      <a:close/>
                    </a:path>
                  </a:pathLst>
                </a:custGeom>
                <a:solidFill>
                  <a:srgbClr val="353B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342;p24"/>
                <p:cNvSpPr/>
                <p:nvPr/>
              </p:nvSpPr>
              <p:spPr>
                <a:xfrm>
                  <a:off x="5545346" y="3961650"/>
                  <a:ext cx="558610" cy="48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8" h="8716" extrusionOk="0">
                      <a:moveTo>
                        <a:pt x="5661" y="1"/>
                      </a:moveTo>
                      <a:cubicBezTo>
                        <a:pt x="2946" y="1"/>
                        <a:pt x="1" y="3757"/>
                        <a:pt x="1" y="3757"/>
                      </a:cubicBezTo>
                      <a:lnTo>
                        <a:pt x="1353" y="8691"/>
                      </a:lnTo>
                      <a:cubicBezTo>
                        <a:pt x="1532" y="8707"/>
                        <a:pt x="1710" y="8715"/>
                        <a:pt x="1885" y="8715"/>
                      </a:cubicBezTo>
                      <a:cubicBezTo>
                        <a:pt x="6799" y="8715"/>
                        <a:pt x="10028" y="2353"/>
                        <a:pt x="7138" y="443"/>
                      </a:cubicBezTo>
                      <a:cubicBezTo>
                        <a:pt x="6668" y="132"/>
                        <a:pt x="6169" y="1"/>
                        <a:pt x="5661" y="1"/>
                      </a:cubicBezTo>
                      <a:close/>
                    </a:path>
                  </a:pathLst>
                </a:custGeom>
                <a:solidFill>
                  <a:srgbClr val="E59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343;p24"/>
                <p:cNvSpPr/>
                <p:nvPr/>
              </p:nvSpPr>
              <p:spPr>
                <a:xfrm>
                  <a:off x="5645448" y="4045260"/>
                  <a:ext cx="258304" cy="27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7" h="5026" extrusionOk="0">
                      <a:moveTo>
                        <a:pt x="4282" y="0"/>
                      </a:moveTo>
                      <a:cubicBezTo>
                        <a:pt x="3772" y="0"/>
                        <a:pt x="3256" y="201"/>
                        <a:pt x="2826" y="485"/>
                      </a:cubicBezTo>
                      <a:cubicBezTo>
                        <a:pt x="2308" y="826"/>
                        <a:pt x="1878" y="1281"/>
                        <a:pt x="1510" y="1765"/>
                      </a:cubicBezTo>
                      <a:cubicBezTo>
                        <a:pt x="1146" y="2252"/>
                        <a:pt x="835" y="2777"/>
                        <a:pt x="585" y="3322"/>
                      </a:cubicBezTo>
                      <a:cubicBezTo>
                        <a:pt x="331" y="3869"/>
                        <a:pt x="120" y="4434"/>
                        <a:pt x="0" y="5025"/>
                      </a:cubicBezTo>
                      <a:lnTo>
                        <a:pt x="929" y="3512"/>
                      </a:lnTo>
                      <a:cubicBezTo>
                        <a:pt x="1246" y="3018"/>
                        <a:pt x="1560" y="2526"/>
                        <a:pt x="1914" y="2069"/>
                      </a:cubicBezTo>
                      <a:cubicBezTo>
                        <a:pt x="1918" y="2062"/>
                        <a:pt x="1921" y="2056"/>
                        <a:pt x="1927" y="2052"/>
                      </a:cubicBezTo>
                      <a:cubicBezTo>
                        <a:pt x="2298" y="1979"/>
                        <a:pt x="2666" y="1916"/>
                        <a:pt x="3037" y="1885"/>
                      </a:cubicBezTo>
                      <a:cubicBezTo>
                        <a:pt x="3332" y="1857"/>
                        <a:pt x="3628" y="1847"/>
                        <a:pt x="3928" y="1847"/>
                      </a:cubicBezTo>
                      <a:cubicBezTo>
                        <a:pt x="4161" y="1847"/>
                        <a:pt x="4397" y="1853"/>
                        <a:pt x="4637" y="1862"/>
                      </a:cubicBezTo>
                      <a:cubicBezTo>
                        <a:pt x="4238" y="1691"/>
                        <a:pt x="3804" y="1619"/>
                        <a:pt x="3369" y="1619"/>
                      </a:cubicBezTo>
                      <a:cubicBezTo>
                        <a:pt x="3250" y="1619"/>
                        <a:pt x="3132" y="1625"/>
                        <a:pt x="3013" y="1635"/>
                      </a:cubicBezTo>
                      <a:cubicBezTo>
                        <a:pt x="2699" y="1665"/>
                        <a:pt x="2388" y="1735"/>
                        <a:pt x="2092" y="1842"/>
                      </a:cubicBezTo>
                      <a:cubicBezTo>
                        <a:pt x="2388" y="1464"/>
                        <a:pt x="2709" y="1114"/>
                        <a:pt x="3063" y="803"/>
                      </a:cubicBezTo>
                      <a:cubicBezTo>
                        <a:pt x="3498" y="439"/>
                        <a:pt x="3988" y="141"/>
                        <a:pt x="4583" y="24"/>
                      </a:cubicBezTo>
                      <a:cubicBezTo>
                        <a:pt x="4484" y="8"/>
                        <a:pt x="4383" y="0"/>
                        <a:pt x="4282" y="0"/>
                      </a:cubicBezTo>
                      <a:close/>
                    </a:path>
                  </a:pathLst>
                </a:custGeom>
                <a:solidFill>
                  <a:srgbClr val="353B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344;p24"/>
                <p:cNvSpPr/>
                <p:nvPr/>
              </p:nvSpPr>
              <p:spPr>
                <a:xfrm>
                  <a:off x="3403377" y="3794710"/>
                  <a:ext cx="502571" cy="477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2" h="8568" extrusionOk="0">
                      <a:moveTo>
                        <a:pt x="4525" y="1"/>
                      </a:moveTo>
                      <a:cubicBezTo>
                        <a:pt x="4254" y="1"/>
                        <a:pt x="3971" y="48"/>
                        <a:pt x="3674" y="150"/>
                      </a:cubicBezTo>
                      <a:cubicBezTo>
                        <a:pt x="0" y="1419"/>
                        <a:pt x="2271" y="7098"/>
                        <a:pt x="6347" y="8568"/>
                      </a:cubicBezTo>
                      <a:lnTo>
                        <a:pt x="9022" y="6106"/>
                      </a:lnTo>
                      <a:cubicBezTo>
                        <a:pt x="9022" y="6106"/>
                        <a:pt x="7608" y="1"/>
                        <a:pt x="4525" y="1"/>
                      </a:cubicBezTo>
                      <a:close/>
                    </a:path>
                  </a:pathLst>
                </a:custGeom>
                <a:solidFill>
                  <a:srgbClr val="E59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345;p24"/>
                <p:cNvSpPr/>
                <p:nvPr/>
              </p:nvSpPr>
              <p:spPr>
                <a:xfrm>
                  <a:off x="3613441" y="3889571"/>
                  <a:ext cx="208448" cy="332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2" h="5977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81" y="391"/>
                        <a:pt x="925" y="792"/>
                        <a:pt x="1323" y="1233"/>
                      </a:cubicBezTo>
                      <a:cubicBezTo>
                        <a:pt x="1717" y="1674"/>
                        <a:pt x="2075" y="2145"/>
                        <a:pt x="2375" y="2649"/>
                      </a:cubicBezTo>
                      <a:cubicBezTo>
                        <a:pt x="2395" y="2679"/>
                        <a:pt x="2415" y="2713"/>
                        <a:pt x="2431" y="2746"/>
                      </a:cubicBezTo>
                      <a:cubicBezTo>
                        <a:pt x="2124" y="2582"/>
                        <a:pt x="1787" y="2476"/>
                        <a:pt x="1440" y="2426"/>
                      </a:cubicBezTo>
                      <a:cubicBezTo>
                        <a:pt x="1280" y="2403"/>
                        <a:pt x="1118" y="2391"/>
                        <a:pt x="956" y="2391"/>
                      </a:cubicBezTo>
                      <a:cubicBezTo>
                        <a:pt x="634" y="2391"/>
                        <a:pt x="312" y="2440"/>
                        <a:pt x="10" y="2556"/>
                      </a:cubicBezTo>
                      <a:cubicBezTo>
                        <a:pt x="491" y="2596"/>
                        <a:pt x="945" y="2622"/>
                        <a:pt x="1400" y="2693"/>
                      </a:cubicBezTo>
                      <a:cubicBezTo>
                        <a:pt x="1777" y="2746"/>
                        <a:pt x="2148" y="2830"/>
                        <a:pt x="2528" y="2913"/>
                      </a:cubicBezTo>
                      <a:cubicBezTo>
                        <a:pt x="2769" y="3334"/>
                        <a:pt x="2973" y="3778"/>
                        <a:pt x="3150" y="4236"/>
                      </a:cubicBezTo>
                      <a:cubicBezTo>
                        <a:pt x="3357" y="4791"/>
                        <a:pt x="3514" y="5368"/>
                        <a:pt x="3638" y="5976"/>
                      </a:cubicBezTo>
                      <a:cubicBezTo>
                        <a:pt x="3741" y="5365"/>
                        <a:pt x="3701" y="4727"/>
                        <a:pt x="3558" y="4112"/>
                      </a:cubicBezTo>
                      <a:cubicBezTo>
                        <a:pt x="3421" y="3498"/>
                        <a:pt x="3167" y="2907"/>
                        <a:pt x="2843" y="2366"/>
                      </a:cubicBezTo>
                      <a:cubicBezTo>
                        <a:pt x="2508" y="1828"/>
                        <a:pt x="2101" y="1333"/>
                        <a:pt x="1617" y="926"/>
                      </a:cubicBezTo>
                      <a:cubicBezTo>
                        <a:pt x="1139" y="518"/>
                        <a:pt x="592" y="191"/>
                        <a:pt x="0" y="1"/>
                      </a:cubicBezTo>
                      <a:close/>
                    </a:path>
                  </a:pathLst>
                </a:custGeom>
                <a:solidFill>
                  <a:srgbClr val="353B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346;p24"/>
                <p:cNvSpPr/>
                <p:nvPr/>
              </p:nvSpPr>
              <p:spPr>
                <a:xfrm rot="-1080388">
                  <a:off x="4105906" y="3730608"/>
                  <a:ext cx="1325364" cy="80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6" h="6069" extrusionOk="0">
                      <a:moveTo>
                        <a:pt x="2035" y="184"/>
                      </a:moveTo>
                      <a:cubicBezTo>
                        <a:pt x="3053" y="184"/>
                        <a:pt x="3881" y="1012"/>
                        <a:pt x="3881" y="2034"/>
                      </a:cubicBezTo>
                      <a:cubicBezTo>
                        <a:pt x="3881" y="3053"/>
                        <a:pt x="3053" y="3881"/>
                        <a:pt x="2035" y="3881"/>
                      </a:cubicBezTo>
                      <a:cubicBezTo>
                        <a:pt x="1013" y="3881"/>
                        <a:pt x="184" y="3053"/>
                        <a:pt x="184" y="2034"/>
                      </a:cubicBezTo>
                      <a:cubicBezTo>
                        <a:pt x="184" y="1012"/>
                        <a:pt x="1013" y="184"/>
                        <a:pt x="2035" y="184"/>
                      </a:cubicBezTo>
                      <a:close/>
                      <a:moveTo>
                        <a:pt x="7932" y="2184"/>
                      </a:moveTo>
                      <a:cubicBezTo>
                        <a:pt x="8950" y="2184"/>
                        <a:pt x="9779" y="3016"/>
                        <a:pt x="9779" y="4034"/>
                      </a:cubicBezTo>
                      <a:cubicBezTo>
                        <a:pt x="9779" y="5056"/>
                        <a:pt x="8950" y="5884"/>
                        <a:pt x="7932" y="5884"/>
                      </a:cubicBezTo>
                      <a:cubicBezTo>
                        <a:pt x="6910" y="5884"/>
                        <a:pt x="6082" y="5056"/>
                        <a:pt x="6082" y="4034"/>
                      </a:cubicBezTo>
                      <a:cubicBezTo>
                        <a:pt x="6082" y="3016"/>
                        <a:pt x="6910" y="2184"/>
                        <a:pt x="7932" y="2184"/>
                      </a:cubicBezTo>
                      <a:close/>
                      <a:moveTo>
                        <a:pt x="2035" y="1"/>
                      </a:moveTo>
                      <a:cubicBezTo>
                        <a:pt x="913" y="1"/>
                        <a:pt x="1" y="912"/>
                        <a:pt x="1" y="2034"/>
                      </a:cubicBezTo>
                      <a:cubicBezTo>
                        <a:pt x="1" y="3156"/>
                        <a:pt x="913" y="4067"/>
                        <a:pt x="2035" y="4067"/>
                      </a:cubicBezTo>
                      <a:cubicBezTo>
                        <a:pt x="3043" y="4067"/>
                        <a:pt x="3881" y="3325"/>
                        <a:pt x="4038" y="2357"/>
                      </a:cubicBezTo>
                      <a:lnTo>
                        <a:pt x="6151" y="3053"/>
                      </a:lnTo>
                      <a:cubicBezTo>
                        <a:pt x="5989" y="3342"/>
                        <a:pt x="5895" y="3678"/>
                        <a:pt x="5895" y="4034"/>
                      </a:cubicBezTo>
                      <a:cubicBezTo>
                        <a:pt x="5895" y="5156"/>
                        <a:pt x="6810" y="6068"/>
                        <a:pt x="7932" y="6068"/>
                      </a:cubicBezTo>
                      <a:cubicBezTo>
                        <a:pt x="9053" y="6068"/>
                        <a:pt x="9966" y="5156"/>
                        <a:pt x="9966" y="4034"/>
                      </a:cubicBezTo>
                      <a:cubicBezTo>
                        <a:pt x="9966" y="2913"/>
                        <a:pt x="9053" y="2001"/>
                        <a:pt x="7932" y="2001"/>
                      </a:cubicBezTo>
                      <a:cubicBezTo>
                        <a:pt x="7233" y="2001"/>
                        <a:pt x="6617" y="2354"/>
                        <a:pt x="6251" y="2889"/>
                      </a:cubicBezTo>
                      <a:lnTo>
                        <a:pt x="4061" y="2170"/>
                      </a:lnTo>
                      <a:cubicBezTo>
                        <a:pt x="4065" y="2124"/>
                        <a:pt x="4068" y="2081"/>
                        <a:pt x="4068" y="2034"/>
                      </a:cubicBezTo>
                      <a:cubicBezTo>
                        <a:pt x="4068" y="912"/>
                        <a:pt x="3156" y="1"/>
                        <a:pt x="20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" name="Google Shape;347;p24"/>
              <p:cNvGrpSpPr/>
              <p:nvPr/>
            </p:nvGrpSpPr>
            <p:grpSpPr>
              <a:xfrm>
                <a:off x="-35764" y="1530582"/>
                <a:ext cx="3540591" cy="3643694"/>
                <a:chOff x="-35764" y="1530582"/>
                <a:chExt cx="3540591" cy="3643694"/>
              </a:xfrm>
            </p:grpSpPr>
            <p:sp>
              <p:nvSpPr>
                <p:cNvPr id="33" name="Google Shape;348;p24"/>
                <p:cNvSpPr/>
                <p:nvPr/>
              </p:nvSpPr>
              <p:spPr>
                <a:xfrm>
                  <a:off x="-31291" y="1530582"/>
                  <a:ext cx="1617413" cy="180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6" h="70376" extrusionOk="0">
                      <a:moveTo>
                        <a:pt x="52749" y="0"/>
                      </a:moveTo>
                      <a:cubicBezTo>
                        <a:pt x="52601" y="0"/>
                        <a:pt x="52458" y="13"/>
                        <a:pt x="52317" y="43"/>
                      </a:cubicBezTo>
                      <a:cubicBezTo>
                        <a:pt x="51688" y="175"/>
                        <a:pt x="51279" y="641"/>
                        <a:pt x="51026" y="1324"/>
                      </a:cubicBezTo>
                      <a:cubicBezTo>
                        <a:pt x="50033" y="3974"/>
                        <a:pt x="51414" y="9901"/>
                        <a:pt x="52043" y="12277"/>
                      </a:cubicBezTo>
                      <a:cubicBezTo>
                        <a:pt x="52069" y="12384"/>
                        <a:pt x="52097" y="12477"/>
                        <a:pt x="52118" y="12566"/>
                      </a:cubicBezTo>
                      <a:cubicBezTo>
                        <a:pt x="52136" y="12637"/>
                        <a:pt x="52157" y="12704"/>
                        <a:pt x="52175" y="12765"/>
                      </a:cubicBezTo>
                      <a:cubicBezTo>
                        <a:pt x="52246" y="13039"/>
                        <a:pt x="52296" y="13217"/>
                        <a:pt x="52307" y="13274"/>
                      </a:cubicBezTo>
                      <a:cubicBezTo>
                        <a:pt x="52296" y="13259"/>
                        <a:pt x="52264" y="13238"/>
                        <a:pt x="52218" y="13206"/>
                      </a:cubicBezTo>
                      <a:cubicBezTo>
                        <a:pt x="52189" y="13185"/>
                        <a:pt x="52157" y="13164"/>
                        <a:pt x="52118" y="13128"/>
                      </a:cubicBezTo>
                      <a:cubicBezTo>
                        <a:pt x="52057" y="13085"/>
                        <a:pt x="51979" y="13025"/>
                        <a:pt x="51894" y="12954"/>
                      </a:cubicBezTo>
                      <a:cubicBezTo>
                        <a:pt x="51613" y="12744"/>
                        <a:pt x="51193" y="12435"/>
                        <a:pt x="50685" y="12064"/>
                      </a:cubicBezTo>
                      <a:lnTo>
                        <a:pt x="50677" y="12064"/>
                      </a:lnTo>
                      <a:cubicBezTo>
                        <a:pt x="49692" y="11346"/>
                        <a:pt x="48355" y="10425"/>
                        <a:pt x="46953" y="9581"/>
                      </a:cubicBezTo>
                      <a:cubicBezTo>
                        <a:pt x="46739" y="9450"/>
                        <a:pt x="46519" y="9322"/>
                        <a:pt x="46301" y="9193"/>
                      </a:cubicBezTo>
                      <a:cubicBezTo>
                        <a:pt x="46258" y="9172"/>
                        <a:pt x="46220" y="9144"/>
                        <a:pt x="46177" y="9123"/>
                      </a:cubicBezTo>
                      <a:cubicBezTo>
                        <a:pt x="46028" y="9033"/>
                        <a:pt x="45871" y="8952"/>
                        <a:pt x="45721" y="8870"/>
                      </a:cubicBezTo>
                      <a:cubicBezTo>
                        <a:pt x="45099" y="8525"/>
                        <a:pt x="44477" y="8212"/>
                        <a:pt x="43886" y="7959"/>
                      </a:cubicBezTo>
                      <a:cubicBezTo>
                        <a:pt x="43758" y="7909"/>
                        <a:pt x="43637" y="7852"/>
                        <a:pt x="43516" y="7809"/>
                      </a:cubicBezTo>
                      <a:cubicBezTo>
                        <a:pt x="43395" y="7760"/>
                        <a:pt x="43274" y="7710"/>
                        <a:pt x="43150" y="7671"/>
                      </a:cubicBezTo>
                      <a:cubicBezTo>
                        <a:pt x="42715" y="7511"/>
                        <a:pt x="42303" y="7394"/>
                        <a:pt x="41925" y="7330"/>
                      </a:cubicBezTo>
                      <a:cubicBezTo>
                        <a:pt x="41837" y="7312"/>
                        <a:pt x="41748" y="7301"/>
                        <a:pt x="41666" y="7297"/>
                      </a:cubicBezTo>
                      <a:cubicBezTo>
                        <a:pt x="41623" y="7283"/>
                        <a:pt x="41574" y="7279"/>
                        <a:pt x="41528" y="7279"/>
                      </a:cubicBezTo>
                      <a:cubicBezTo>
                        <a:pt x="41441" y="7273"/>
                        <a:pt x="41357" y="7269"/>
                        <a:pt x="41276" y="7269"/>
                      </a:cubicBezTo>
                      <a:cubicBezTo>
                        <a:pt x="40957" y="7269"/>
                        <a:pt x="40675" y="7321"/>
                        <a:pt x="40442" y="7440"/>
                      </a:cubicBezTo>
                      <a:cubicBezTo>
                        <a:pt x="39891" y="7714"/>
                        <a:pt x="39681" y="8453"/>
                        <a:pt x="39702" y="9450"/>
                      </a:cubicBezTo>
                      <a:cubicBezTo>
                        <a:pt x="39713" y="9972"/>
                        <a:pt x="39784" y="10574"/>
                        <a:pt x="39902" y="11214"/>
                      </a:cubicBezTo>
                      <a:cubicBezTo>
                        <a:pt x="40453" y="14188"/>
                        <a:pt x="41986" y="18091"/>
                        <a:pt x="42815" y="20062"/>
                      </a:cubicBezTo>
                      <a:cubicBezTo>
                        <a:pt x="43096" y="20738"/>
                        <a:pt x="43299" y="21186"/>
                        <a:pt x="43345" y="21293"/>
                      </a:cubicBezTo>
                      <a:cubicBezTo>
                        <a:pt x="43349" y="21296"/>
                        <a:pt x="43349" y="21303"/>
                        <a:pt x="43349" y="21306"/>
                      </a:cubicBezTo>
                      <a:cubicBezTo>
                        <a:pt x="43299" y="21264"/>
                        <a:pt x="42936" y="20944"/>
                        <a:pt x="42357" y="20457"/>
                      </a:cubicBezTo>
                      <a:cubicBezTo>
                        <a:pt x="42285" y="20396"/>
                        <a:pt x="42207" y="20336"/>
                        <a:pt x="42129" y="20272"/>
                      </a:cubicBezTo>
                      <a:cubicBezTo>
                        <a:pt x="41997" y="20162"/>
                        <a:pt x="41855" y="20044"/>
                        <a:pt x="41705" y="19916"/>
                      </a:cubicBezTo>
                      <a:cubicBezTo>
                        <a:pt x="41463" y="19723"/>
                        <a:pt x="41196" y="19510"/>
                        <a:pt x="40915" y="19283"/>
                      </a:cubicBezTo>
                      <a:cubicBezTo>
                        <a:pt x="40652" y="19080"/>
                        <a:pt x="40375" y="18856"/>
                        <a:pt x="40083" y="18631"/>
                      </a:cubicBezTo>
                      <a:cubicBezTo>
                        <a:pt x="40073" y="18625"/>
                        <a:pt x="40062" y="18614"/>
                        <a:pt x="40051" y="18610"/>
                      </a:cubicBezTo>
                      <a:cubicBezTo>
                        <a:pt x="39940" y="18521"/>
                        <a:pt x="39823" y="18433"/>
                        <a:pt x="39706" y="18344"/>
                      </a:cubicBezTo>
                      <a:cubicBezTo>
                        <a:pt x="39385" y="18094"/>
                        <a:pt x="39051" y="17849"/>
                        <a:pt x="38710" y="17600"/>
                      </a:cubicBezTo>
                      <a:cubicBezTo>
                        <a:pt x="38549" y="17490"/>
                        <a:pt x="38390" y="17372"/>
                        <a:pt x="38229" y="17251"/>
                      </a:cubicBezTo>
                      <a:cubicBezTo>
                        <a:pt x="38094" y="17159"/>
                        <a:pt x="37963" y="17063"/>
                        <a:pt x="37831" y="16973"/>
                      </a:cubicBezTo>
                      <a:cubicBezTo>
                        <a:pt x="37714" y="16899"/>
                        <a:pt x="37603" y="16814"/>
                        <a:pt x="37490" y="16739"/>
                      </a:cubicBezTo>
                      <a:cubicBezTo>
                        <a:pt x="36902" y="16337"/>
                        <a:pt x="36319" y="15953"/>
                        <a:pt x="35735" y="15607"/>
                      </a:cubicBezTo>
                      <a:cubicBezTo>
                        <a:pt x="35569" y="15512"/>
                        <a:pt x="35401" y="15412"/>
                        <a:pt x="35241" y="15320"/>
                      </a:cubicBezTo>
                      <a:cubicBezTo>
                        <a:pt x="35188" y="15287"/>
                        <a:pt x="35131" y="15252"/>
                        <a:pt x="35078" y="15227"/>
                      </a:cubicBezTo>
                      <a:cubicBezTo>
                        <a:pt x="34946" y="15156"/>
                        <a:pt x="34817" y="15081"/>
                        <a:pt x="34689" y="15017"/>
                      </a:cubicBezTo>
                      <a:cubicBezTo>
                        <a:pt x="34566" y="14950"/>
                        <a:pt x="34438" y="14886"/>
                        <a:pt x="34309" y="14818"/>
                      </a:cubicBezTo>
                      <a:cubicBezTo>
                        <a:pt x="34057" y="14686"/>
                        <a:pt x="33807" y="14569"/>
                        <a:pt x="33569" y="14469"/>
                      </a:cubicBezTo>
                      <a:cubicBezTo>
                        <a:pt x="33345" y="14377"/>
                        <a:pt x="33128" y="14288"/>
                        <a:pt x="32914" y="14210"/>
                      </a:cubicBezTo>
                      <a:cubicBezTo>
                        <a:pt x="32879" y="14195"/>
                        <a:pt x="32847" y="14185"/>
                        <a:pt x="32819" y="14177"/>
                      </a:cubicBezTo>
                      <a:cubicBezTo>
                        <a:pt x="32609" y="14106"/>
                        <a:pt x="32405" y="14046"/>
                        <a:pt x="32213" y="14000"/>
                      </a:cubicBezTo>
                      <a:cubicBezTo>
                        <a:pt x="32143" y="13985"/>
                        <a:pt x="32064" y="13968"/>
                        <a:pt x="31993" y="13950"/>
                      </a:cubicBezTo>
                      <a:cubicBezTo>
                        <a:pt x="31954" y="13947"/>
                        <a:pt x="31922" y="13939"/>
                        <a:pt x="31883" y="13936"/>
                      </a:cubicBezTo>
                      <a:cubicBezTo>
                        <a:pt x="31822" y="13925"/>
                        <a:pt x="31755" y="13914"/>
                        <a:pt x="31694" y="13907"/>
                      </a:cubicBezTo>
                      <a:cubicBezTo>
                        <a:pt x="31645" y="13900"/>
                        <a:pt x="31594" y="13896"/>
                        <a:pt x="31545" y="13896"/>
                      </a:cubicBezTo>
                      <a:cubicBezTo>
                        <a:pt x="31467" y="13890"/>
                        <a:pt x="31392" y="13887"/>
                        <a:pt x="31318" y="13887"/>
                      </a:cubicBezTo>
                      <a:cubicBezTo>
                        <a:pt x="31004" y="13887"/>
                        <a:pt x="30729" y="13943"/>
                        <a:pt x="30496" y="14067"/>
                      </a:cubicBezTo>
                      <a:cubicBezTo>
                        <a:pt x="29855" y="14409"/>
                        <a:pt x="29691" y="15359"/>
                        <a:pt x="29844" y="16618"/>
                      </a:cubicBezTo>
                      <a:cubicBezTo>
                        <a:pt x="30215" y="20037"/>
                        <a:pt x="32808" y="25807"/>
                        <a:pt x="33996" y="28315"/>
                      </a:cubicBezTo>
                      <a:cubicBezTo>
                        <a:pt x="34338" y="29033"/>
                        <a:pt x="34566" y="29486"/>
                        <a:pt x="34590" y="29542"/>
                      </a:cubicBezTo>
                      <a:cubicBezTo>
                        <a:pt x="34579" y="29532"/>
                        <a:pt x="34555" y="29503"/>
                        <a:pt x="34508" y="29471"/>
                      </a:cubicBezTo>
                      <a:cubicBezTo>
                        <a:pt x="34490" y="29453"/>
                        <a:pt x="34469" y="29436"/>
                        <a:pt x="34444" y="29422"/>
                      </a:cubicBezTo>
                      <a:cubicBezTo>
                        <a:pt x="34420" y="29404"/>
                        <a:pt x="34395" y="29383"/>
                        <a:pt x="34359" y="29361"/>
                      </a:cubicBezTo>
                      <a:cubicBezTo>
                        <a:pt x="34177" y="29222"/>
                        <a:pt x="33907" y="29012"/>
                        <a:pt x="33558" y="28756"/>
                      </a:cubicBezTo>
                      <a:cubicBezTo>
                        <a:pt x="33409" y="28646"/>
                        <a:pt x="33249" y="28532"/>
                        <a:pt x="33078" y="28404"/>
                      </a:cubicBezTo>
                      <a:cubicBezTo>
                        <a:pt x="32908" y="28283"/>
                        <a:pt x="32733" y="28155"/>
                        <a:pt x="32538" y="28020"/>
                      </a:cubicBezTo>
                      <a:cubicBezTo>
                        <a:pt x="31773" y="27472"/>
                        <a:pt x="30844" y="26839"/>
                        <a:pt x="29852" y="26209"/>
                      </a:cubicBezTo>
                      <a:cubicBezTo>
                        <a:pt x="29652" y="26081"/>
                        <a:pt x="29453" y="25953"/>
                        <a:pt x="29254" y="25832"/>
                      </a:cubicBezTo>
                      <a:cubicBezTo>
                        <a:pt x="29072" y="25721"/>
                        <a:pt x="28891" y="25611"/>
                        <a:pt x="28709" y="25501"/>
                      </a:cubicBezTo>
                      <a:cubicBezTo>
                        <a:pt x="28581" y="25423"/>
                        <a:pt x="28453" y="25352"/>
                        <a:pt x="28322" y="25277"/>
                      </a:cubicBezTo>
                      <a:cubicBezTo>
                        <a:pt x="26831" y="24409"/>
                        <a:pt x="25305" y="23654"/>
                        <a:pt x="24025" y="23299"/>
                      </a:cubicBezTo>
                      <a:cubicBezTo>
                        <a:pt x="23925" y="23270"/>
                        <a:pt x="23829" y="23245"/>
                        <a:pt x="23744" y="23228"/>
                      </a:cubicBezTo>
                      <a:cubicBezTo>
                        <a:pt x="23619" y="23196"/>
                        <a:pt x="23498" y="23175"/>
                        <a:pt x="23384" y="23157"/>
                      </a:cubicBezTo>
                      <a:cubicBezTo>
                        <a:pt x="23366" y="23150"/>
                        <a:pt x="23355" y="23150"/>
                        <a:pt x="23345" y="23150"/>
                      </a:cubicBezTo>
                      <a:cubicBezTo>
                        <a:pt x="23245" y="23128"/>
                        <a:pt x="23153" y="23117"/>
                        <a:pt x="23056" y="23107"/>
                      </a:cubicBezTo>
                      <a:cubicBezTo>
                        <a:pt x="22915" y="23092"/>
                        <a:pt x="22777" y="23084"/>
                        <a:pt x="22646" y="23084"/>
                      </a:cubicBezTo>
                      <a:cubicBezTo>
                        <a:pt x="22533" y="23084"/>
                        <a:pt x="22425" y="23090"/>
                        <a:pt x="22324" y="23099"/>
                      </a:cubicBezTo>
                      <a:cubicBezTo>
                        <a:pt x="22125" y="23128"/>
                        <a:pt x="21936" y="23178"/>
                        <a:pt x="21772" y="23257"/>
                      </a:cubicBezTo>
                      <a:cubicBezTo>
                        <a:pt x="21690" y="23296"/>
                        <a:pt x="21605" y="23339"/>
                        <a:pt x="21534" y="23395"/>
                      </a:cubicBezTo>
                      <a:cubicBezTo>
                        <a:pt x="20805" y="23925"/>
                        <a:pt x="20741" y="25170"/>
                        <a:pt x="21050" y="26728"/>
                      </a:cubicBezTo>
                      <a:cubicBezTo>
                        <a:pt x="21677" y="30012"/>
                        <a:pt x="23946" y="34630"/>
                        <a:pt x="24939" y="36573"/>
                      </a:cubicBezTo>
                      <a:cubicBezTo>
                        <a:pt x="25220" y="37110"/>
                        <a:pt x="25404" y="37440"/>
                        <a:pt x="25430" y="37494"/>
                      </a:cubicBezTo>
                      <a:cubicBezTo>
                        <a:pt x="25355" y="37443"/>
                        <a:pt x="24629" y="36964"/>
                        <a:pt x="23565" y="36351"/>
                      </a:cubicBezTo>
                      <a:cubicBezTo>
                        <a:pt x="23458" y="36291"/>
                        <a:pt x="23355" y="36231"/>
                        <a:pt x="23245" y="36170"/>
                      </a:cubicBezTo>
                      <a:cubicBezTo>
                        <a:pt x="23138" y="36110"/>
                        <a:pt x="23025" y="36042"/>
                        <a:pt x="22907" y="35982"/>
                      </a:cubicBezTo>
                      <a:cubicBezTo>
                        <a:pt x="22797" y="35914"/>
                        <a:pt x="22676" y="35850"/>
                        <a:pt x="22562" y="35790"/>
                      </a:cubicBezTo>
                      <a:cubicBezTo>
                        <a:pt x="22488" y="35750"/>
                        <a:pt x="22424" y="35711"/>
                        <a:pt x="22352" y="35672"/>
                      </a:cubicBezTo>
                      <a:cubicBezTo>
                        <a:pt x="22143" y="35562"/>
                        <a:pt x="21922" y="35448"/>
                        <a:pt x="21701" y="35338"/>
                      </a:cubicBezTo>
                      <a:cubicBezTo>
                        <a:pt x="21196" y="35078"/>
                        <a:pt x="20662" y="34822"/>
                        <a:pt x="20111" y="34580"/>
                      </a:cubicBezTo>
                      <a:cubicBezTo>
                        <a:pt x="19979" y="34519"/>
                        <a:pt x="19841" y="34459"/>
                        <a:pt x="19702" y="34402"/>
                      </a:cubicBezTo>
                      <a:cubicBezTo>
                        <a:pt x="19172" y="34182"/>
                        <a:pt x="18631" y="33979"/>
                        <a:pt x="18101" y="33808"/>
                      </a:cubicBezTo>
                      <a:cubicBezTo>
                        <a:pt x="17998" y="33776"/>
                        <a:pt x="17891" y="33740"/>
                        <a:pt x="17792" y="33708"/>
                      </a:cubicBezTo>
                      <a:cubicBezTo>
                        <a:pt x="17618" y="33658"/>
                        <a:pt x="17447" y="33609"/>
                        <a:pt x="17268" y="33566"/>
                      </a:cubicBezTo>
                      <a:cubicBezTo>
                        <a:pt x="17148" y="33537"/>
                        <a:pt x="17030" y="33506"/>
                        <a:pt x="16909" y="33481"/>
                      </a:cubicBezTo>
                      <a:cubicBezTo>
                        <a:pt x="16760" y="33448"/>
                        <a:pt x="16610" y="33420"/>
                        <a:pt x="16461" y="33396"/>
                      </a:cubicBezTo>
                      <a:cubicBezTo>
                        <a:pt x="16198" y="33349"/>
                        <a:pt x="15945" y="33317"/>
                        <a:pt x="15697" y="33299"/>
                      </a:cubicBezTo>
                      <a:cubicBezTo>
                        <a:pt x="15579" y="33292"/>
                        <a:pt x="15464" y="33289"/>
                        <a:pt x="15351" y="33289"/>
                      </a:cubicBezTo>
                      <a:cubicBezTo>
                        <a:pt x="14652" y="33289"/>
                        <a:pt x="14034" y="33425"/>
                        <a:pt x="13547" y="33758"/>
                      </a:cubicBezTo>
                      <a:cubicBezTo>
                        <a:pt x="12904" y="34199"/>
                        <a:pt x="12736" y="35018"/>
                        <a:pt x="12893" y="36053"/>
                      </a:cubicBezTo>
                      <a:cubicBezTo>
                        <a:pt x="13334" y="39236"/>
                        <a:pt x="16689" y="44413"/>
                        <a:pt x="18048" y="46420"/>
                      </a:cubicBezTo>
                      <a:cubicBezTo>
                        <a:pt x="18343" y="46853"/>
                        <a:pt x="18542" y="47142"/>
                        <a:pt x="18599" y="47224"/>
                      </a:cubicBezTo>
                      <a:cubicBezTo>
                        <a:pt x="18582" y="47216"/>
                        <a:pt x="18560" y="47213"/>
                        <a:pt x="18531" y="47202"/>
                      </a:cubicBezTo>
                      <a:cubicBezTo>
                        <a:pt x="18500" y="47185"/>
                        <a:pt x="18453" y="47170"/>
                        <a:pt x="18400" y="47145"/>
                      </a:cubicBezTo>
                      <a:cubicBezTo>
                        <a:pt x="18240" y="47091"/>
                        <a:pt x="17998" y="46996"/>
                        <a:pt x="17688" y="46882"/>
                      </a:cubicBezTo>
                      <a:cubicBezTo>
                        <a:pt x="17140" y="46690"/>
                        <a:pt x="16390" y="46420"/>
                        <a:pt x="15515" y="46124"/>
                      </a:cubicBezTo>
                      <a:cubicBezTo>
                        <a:pt x="15305" y="46060"/>
                        <a:pt x="15088" y="45989"/>
                        <a:pt x="14864" y="45914"/>
                      </a:cubicBezTo>
                      <a:cubicBezTo>
                        <a:pt x="14856" y="45914"/>
                        <a:pt x="14846" y="45911"/>
                        <a:pt x="14835" y="45904"/>
                      </a:cubicBezTo>
                      <a:cubicBezTo>
                        <a:pt x="14604" y="45832"/>
                        <a:pt x="14359" y="45754"/>
                        <a:pt x="14117" y="45683"/>
                      </a:cubicBezTo>
                      <a:cubicBezTo>
                        <a:pt x="14074" y="45669"/>
                        <a:pt x="14027" y="45654"/>
                        <a:pt x="13985" y="45644"/>
                      </a:cubicBezTo>
                      <a:cubicBezTo>
                        <a:pt x="13682" y="45551"/>
                        <a:pt x="13377" y="45459"/>
                        <a:pt x="13063" y="45370"/>
                      </a:cubicBezTo>
                      <a:cubicBezTo>
                        <a:pt x="13042" y="45362"/>
                        <a:pt x="13017" y="45359"/>
                        <a:pt x="12996" y="45349"/>
                      </a:cubicBezTo>
                      <a:cubicBezTo>
                        <a:pt x="12743" y="45274"/>
                        <a:pt x="12484" y="45203"/>
                        <a:pt x="12224" y="45132"/>
                      </a:cubicBezTo>
                      <a:cubicBezTo>
                        <a:pt x="12032" y="45082"/>
                        <a:pt x="11833" y="45032"/>
                        <a:pt x="11641" y="44983"/>
                      </a:cubicBezTo>
                      <a:cubicBezTo>
                        <a:pt x="11445" y="44929"/>
                        <a:pt x="11252" y="44883"/>
                        <a:pt x="11060" y="44833"/>
                      </a:cubicBezTo>
                      <a:cubicBezTo>
                        <a:pt x="11001" y="44822"/>
                        <a:pt x="10943" y="44808"/>
                        <a:pt x="10883" y="44794"/>
                      </a:cubicBezTo>
                      <a:cubicBezTo>
                        <a:pt x="10684" y="44748"/>
                        <a:pt x="10481" y="44701"/>
                        <a:pt x="10282" y="44658"/>
                      </a:cubicBezTo>
                      <a:cubicBezTo>
                        <a:pt x="10239" y="44648"/>
                        <a:pt x="10200" y="44641"/>
                        <a:pt x="10154" y="44630"/>
                      </a:cubicBezTo>
                      <a:cubicBezTo>
                        <a:pt x="10019" y="44602"/>
                        <a:pt x="9880" y="44573"/>
                        <a:pt x="9741" y="44548"/>
                      </a:cubicBezTo>
                      <a:cubicBezTo>
                        <a:pt x="8891" y="44377"/>
                        <a:pt x="8069" y="44253"/>
                        <a:pt x="7339" y="44210"/>
                      </a:cubicBezTo>
                      <a:cubicBezTo>
                        <a:pt x="7251" y="44203"/>
                        <a:pt x="7165" y="44203"/>
                        <a:pt x="7080" y="44200"/>
                      </a:cubicBezTo>
                      <a:cubicBezTo>
                        <a:pt x="6974" y="44196"/>
                        <a:pt x="6870" y="44194"/>
                        <a:pt x="6768" y="44194"/>
                      </a:cubicBezTo>
                      <a:cubicBezTo>
                        <a:pt x="5724" y="44194"/>
                        <a:pt x="4921" y="44398"/>
                        <a:pt x="4565" y="44904"/>
                      </a:cubicBezTo>
                      <a:cubicBezTo>
                        <a:pt x="4077" y="45590"/>
                        <a:pt x="4266" y="46904"/>
                        <a:pt x="4785" y="48436"/>
                      </a:cubicBezTo>
                      <a:cubicBezTo>
                        <a:pt x="5856" y="51667"/>
                        <a:pt x="8389" y="55890"/>
                        <a:pt x="9328" y="57412"/>
                      </a:cubicBezTo>
                      <a:lnTo>
                        <a:pt x="9339" y="57412"/>
                      </a:lnTo>
                      <a:cubicBezTo>
                        <a:pt x="9570" y="57785"/>
                        <a:pt x="9702" y="57995"/>
                        <a:pt x="9702" y="57995"/>
                      </a:cubicBezTo>
                      <a:cubicBezTo>
                        <a:pt x="9702" y="57995"/>
                        <a:pt x="5000" y="56918"/>
                        <a:pt x="1407" y="56918"/>
                      </a:cubicBezTo>
                      <a:cubicBezTo>
                        <a:pt x="912" y="56918"/>
                        <a:pt x="438" y="56939"/>
                        <a:pt x="0" y="56985"/>
                      </a:cubicBezTo>
                      <a:lnTo>
                        <a:pt x="0" y="63919"/>
                      </a:lnTo>
                      <a:cubicBezTo>
                        <a:pt x="1121" y="65474"/>
                        <a:pt x="2412" y="67032"/>
                        <a:pt x="3444" y="68227"/>
                      </a:cubicBezTo>
                      <a:cubicBezTo>
                        <a:pt x="4554" y="69508"/>
                        <a:pt x="5369" y="70376"/>
                        <a:pt x="5369" y="70376"/>
                      </a:cubicBezTo>
                      <a:lnTo>
                        <a:pt x="39916" y="33520"/>
                      </a:lnTo>
                      <a:lnTo>
                        <a:pt x="40851" y="32527"/>
                      </a:lnTo>
                      <a:lnTo>
                        <a:pt x="41335" y="32008"/>
                      </a:lnTo>
                      <a:lnTo>
                        <a:pt x="41342" y="32005"/>
                      </a:lnTo>
                      <a:lnTo>
                        <a:pt x="41744" y="31578"/>
                      </a:lnTo>
                      <a:lnTo>
                        <a:pt x="42940" y="30297"/>
                      </a:lnTo>
                      <a:lnTo>
                        <a:pt x="43800" y="29375"/>
                      </a:lnTo>
                      <a:lnTo>
                        <a:pt x="58525" y="13676"/>
                      </a:lnTo>
                      <a:lnTo>
                        <a:pt x="62915" y="8995"/>
                      </a:lnTo>
                      <a:cubicBezTo>
                        <a:pt x="62915" y="8995"/>
                        <a:pt x="62780" y="8820"/>
                        <a:pt x="62538" y="8499"/>
                      </a:cubicBezTo>
                      <a:cubicBezTo>
                        <a:pt x="62456" y="8382"/>
                        <a:pt x="62360" y="8254"/>
                        <a:pt x="62246" y="8112"/>
                      </a:cubicBezTo>
                      <a:cubicBezTo>
                        <a:pt x="62236" y="8094"/>
                        <a:pt x="62225" y="8080"/>
                        <a:pt x="62214" y="8069"/>
                      </a:cubicBezTo>
                      <a:cubicBezTo>
                        <a:pt x="62104" y="7920"/>
                        <a:pt x="61980" y="7763"/>
                        <a:pt x="61855" y="7593"/>
                      </a:cubicBezTo>
                      <a:cubicBezTo>
                        <a:pt x="61720" y="7429"/>
                        <a:pt x="61577" y="7248"/>
                        <a:pt x="61428" y="7059"/>
                      </a:cubicBezTo>
                      <a:cubicBezTo>
                        <a:pt x="61339" y="6941"/>
                        <a:pt x="61243" y="6828"/>
                        <a:pt x="61144" y="6706"/>
                      </a:cubicBezTo>
                      <a:cubicBezTo>
                        <a:pt x="61058" y="6596"/>
                        <a:pt x="60970" y="6489"/>
                        <a:pt x="60876" y="6379"/>
                      </a:cubicBezTo>
                      <a:cubicBezTo>
                        <a:pt x="60695" y="6151"/>
                        <a:pt x="60503" y="5928"/>
                        <a:pt x="60304" y="5696"/>
                      </a:cubicBezTo>
                      <a:cubicBezTo>
                        <a:pt x="60204" y="5579"/>
                        <a:pt x="60105" y="5458"/>
                        <a:pt x="59998" y="5340"/>
                      </a:cubicBezTo>
                      <a:cubicBezTo>
                        <a:pt x="59796" y="5105"/>
                        <a:pt x="59582" y="4860"/>
                        <a:pt x="59361" y="4626"/>
                      </a:cubicBezTo>
                      <a:cubicBezTo>
                        <a:pt x="59262" y="4508"/>
                        <a:pt x="59155" y="4398"/>
                        <a:pt x="59052" y="4288"/>
                      </a:cubicBezTo>
                      <a:cubicBezTo>
                        <a:pt x="58703" y="3907"/>
                        <a:pt x="58340" y="3534"/>
                        <a:pt x="57963" y="3174"/>
                      </a:cubicBezTo>
                      <a:cubicBezTo>
                        <a:pt x="57785" y="2997"/>
                        <a:pt x="57600" y="2818"/>
                        <a:pt x="57415" y="2647"/>
                      </a:cubicBezTo>
                      <a:cubicBezTo>
                        <a:pt x="57244" y="2495"/>
                        <a:pt x="57074" y="2338"/>
                        <a:pt x="56910" y="2192"/>
                      </a:cubicBezTo>
                      <a:cubicBezTo>
                        <a:pt x="56700" y="2007"/>
                        <a:pt x="56490" y="1836"/>
                        <a:pt x="56274" y="1665"/>
                      </a:cubicBezTo>
                      <a:cubicBezTo>
                        <a:pt x="56188" y="1595"/>
                        <a:pt x="56092" y="1527"/>
                        <a:pt x="56003" y="1455"/>
                      </a:cubicBezTo>
                      <a:cubicBezTo>
                        <a:pt x="55818" y="1317"/>
                        <a:pt x="55633" y="1186"/>
                        <a:pt x="55451" y="1064"/>
                      </a:cubicBezTo>
                      <a:cubicBezTo>
                        <a:pt x="55341" y="986"/>
                        <a:pt x="55231" y="915"/>
                        <a:pt x="55121" y="851"/>
                      </a:cubicBezTo>
                      <a:cubicBezTo>
                        <a:pt x="54978" y="762"/>
                        <a:pt x="54839" y="680"/>
                        <a:pt x="54697" y="602"/>
                      </a:cubicBezTo>
                      <a:cubicBezTo>
                        <a:pt x="54612" y="552"/>
                        <a:pt x="54530" y="506"/>
                        <a:pt x="54448" y="470"/>
                      </a:cubicBezTo>
                      <a:cubicBezTo>
                        <a:pt x="54189" y="342"/>
                        <a:pt x="53939" y="235"/>
                        <a:pt x="53691" y="161"/>
                      </a:cubicBezTo>
                      <a:cubicBezTo>
                        <a:pt x="53591" y="125"/>
                        <a:pt x="53494" y="100"/>
                        <a:pt x="53395" y="83"/>
                      </a:cubicBezTo>
                      <a:cubicBezTo>
                        <a:pt x="53335" y="65"/>
                        <a:pt x="53278" y="54"/>
                        <a:pt x="53225" y="51"/>
                      </a:cubicBezTo>
                      <a:cubicBezTo>
                        <a:pt x="53161" y="33"/>
                        <a:pt x="53100" y="22"/>
                        <a:pt x="53039" y="15"/>
                      </a:cubicBezTo>
                      <a:cubicBezTo>
                        <a:pt x="52941" y="5"/>
                        <a:pt x="52844" y="0"/>
                        <a:pt x="52749" y="0"/>
                      </a:cubicBezTo>
                      <a:close/>
                    </a:path>
                  </a:pathLst>
                </a:custGeom>
                <a:solidFill>
                  <a:srgbClr val="2FE4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9;p24"/>
                <p:cNvSpPr/>
                <p:nvPr/>
              </p:nvSpPr>
              <p:spPr>
                <a:xfrm>
                  <a:off x="-35764" y="2993690"/>
                  <a:ext cx="253450" cy="9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9" h="3680" extrusionOk="0">
                      <a:moveTo>
                        <a:pt x="9339" y="495"/>
                      </a:moveTo>
                      <a:cubicBezTo>
                        <a:pt x="9505" y="769"/>
                        <a:pt x="9623" y="954"/>
                        <a:pt x="9673" y="1032"/>
                      </a:cubicBezTo>
                      <a:cubicBezTo>
                        <a:pt x="9755" y="1050"/>
                        <a:pt x="9812" y="1065"/>
                        <a:pt x="9844" y="1072"/>
                      </a:cubicBezTo>
                      <a:cubicBezTo>
                        <a:pt x="9851" y="1065"/>
                        <a:pt x="9855" y="1057"/>
                        <a:pt x="9858" y="1050"/>
                      </a:cubicBezTo>
                      <a:cubicBezTo>
                        <a:pt x="9833" y="1008"/>
                        <a:pt x="9776" y="919"/>
                        <a:pt x="9694" y="791"/>
                      </a:cubicBezTo>
                      <a:cubicBezTo>
                        <a:pt x="9584" y="702"/>
                        <a:pt x="9463" y="602"/>
                        <a:pt x="9339" y="495"/>
                      </a:cubicBezTo>
                      <a:close/>
                      <a:moveTo>
                        <a:pt x="1412" y="1"/>
                      </a:moveTo>
                      <a:cubicBezTo>
                        <a:pt x="914" y="1"/>
                        <a:pt x="438" y="22"/>
                        <a:pt x="0" y="68"/>
                      </a:cubicBezTo>
                      <a:lnTo>
                        <a:pt x="0" y="3679"/>
                      </a:lnTo>
                      <a:cubicBezTo>
                        <a:pt x="57" y="3658"/>
                        <a:pt x="118" y="3640"/>
                        <a:pt x="174" y="3622"/>
                      </a:cubicBezTo>
                      <a:lnTo>
                        <a:pt x="174" y="68"/>
                      </a:lnTo>
                      <a:cubicBezTo>
                        <a:pt x="587" y="26"/>
                        <a:pt x="1036" y="4"/>
                        <a:pt x="1501" y="1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0;p24"/>
                <p:cNvSpPr/>
                <p:nvPr/>
              </p:nvSpPr>
              <p:spPr>
                <a:xfrm>
                  <a:off x="-31291" y="2993690"/>
                  <a:ext cx="250442" cy="99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2" h="3854" extrusionOk="0">
                      <a:moveTo>
                        <a:pt x="9520" y="791"/>
                      </a:moveTo>
                      <a:lnTo>
                        <a:pt x="9520" y="791"/>
                      </a:lnTo>
                      <a:cubicBezTo>
                        <a:pt x="9602" y="919"/>
                        <a:pt x="9659" y="1008"/>
                        <a:pt x="9684" y="1050"/>
                      </a:cubicBezTo>
                      <a:cubicBezTo>
                        <a:pt x="9702" y="1022"/>
                        <a:pt x="9720" y="993"/>
                        <a:pt x="9741" y="965"/>
                      </a:cubicBezTo>
                      <a:cubicBezTo>
                        <a:pt x="9709" y="944"/>
                        <a:pt x="9681" y="919"/>
                        <a:pt x="9648" y="890"/>
                      </a:cubicBezTo>
                      <a:cubicBezTo>
                        <a:pt x="9609" y="858"/>
                        <a:pt x="9566" y="826"/>
                        <a:pt x="9520" y="791"/>
                      </a:cubicBezTo>
                      <a:close/>
                      <a:moveTo>
                        <a:pt x="1327" y="1"/>
                      </a:moveTo>
                      <a:cubicBezTo>
                        <a:pt x="862" y="4"/>
                        <a:pt x="413" y="26"/>
                        <a:pt x="0" y="68"/>
                      </a:cubicBezTo>
                      <a:lnTo>
                        <a:pt x="0" y="3622"/>
                      </a:lnTo>
                      <a:cubicBezTo>
                        <a:pt x="1092" y="3277"/>
                        <a:pt x="2213" y="3149"/>
                        <a:pt x="3277" y="3149"/>
                      </a:cubicBezTo>
                      <a:cubicBezTo>
                        <a:pt x="5041" y="3149"/>
                        <a:pt x="6656" y="3502"/>
                        <a:pt x="7752" y="3822"/>
                      </a:cubicBezTo>
                      <a:cubicBezTo>
                        <a:pt x="7788" y="3832"/>
                        <a:pt x="7827" y="3843"/>
                        <a:pt x="7866" y="3853"/>
                      </a:cubicBezTo>
                      <a:cubicBezTo>
                        <a:pt x="8456" y="2922"/>
                        <a:pt x="9062" y="1993"/>
                        <a:pt x="9670" y="1072"/>
                      </a:cubicBezTo>
                      <a:cubicBezTo>
                        <a:pt x="9638" y="1065"/>
                        <a:pt x="9581" y="1050"/>
                        <a:pt x="9499" y="1032"/>
                      </a:cubicBezTo>
                      <a:lnTo>
                        <a:pt x="9499" y="1032"/>
                      </a:lnTo>
                      <a:cubicBezTo>
                        <a:pt x="9517" y="1065"/>
                        <a:pt x="9528" y="1078"/>
                        <a:pt x="9528" y="1078"/>
                      </a:cubicBezTo>
                      <a:cubicBezTo>
                        <a:pt x="9528" y="1078"/>
                        <a:pt x="4906" y="19"/>
                        <a:pt x="1327" y="1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51;p24"/>
                <p:cNvSpPr/>
                <p:nvPr/>
              </p:nvSpPr>
              <p:spPr>
                <a:xfrm>
                  <a:off x="727366" y="1887432"/>
                  <a:ext cx="46582" cy="70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2" h="2744" extrusionOk="0">
                      <a:moveTo>
                        <a:pt x="1651" y="1"/>
                      </a:moveTo>
                      <a:cubicBezTo>
                        <a:pt x="1331" y="1"/>
                        <a:pt x="1047" y="57"/>
                        <a:pt x="808" y="185"/>
                      </a:cubicBezTo>
                      <a:cubicBezTo>
                        <a:pt x="168" y="527"/>
                        <a:pt x="1" y="1477"/>
                        <a:pt x="157" y="2736"/>
                      </a:cubicBezTo>
                      <a:cubicBezTo>
                        <a:pt x="214" y="2740"/>
                        <a:pt x="275" y="2740"/>
                        <a:pt x="335" y="2743"/>
                      </a:cubicBezTo>
                      <a:cubicBezTo>
                        <a:pt x="331" y="2740"/>
                        <a:pt x="331" y="2736"/>
                        <a:pt x="331" y="2736"/>
                      </a:cubicBezTo>
                      <a:cubicBezTo>
                        <a:pt x="178" y="1477"/>
                        <a:pt x="342" y="527"/>
                        <a:pt x="983" y="185"/>
                      </a:cubicBezTo>
                      <a:cubicBezTo>
                        <a:pt x="1214" y="60"/>
                        <a:pt x="1488" y="4"/>
                        <a:pt x="1800" y="4"/>
                      </a:cubicBezTo>
                      <a:lnTo>
                        <a:pt x="1812" y="4"/>
                      </a:lnTo>
                      <a:cubicBezTo>
                        <a:pt x="1758" y="1"/>
                        <a:pt x="1705" y="1"/>
                        <a:pt x="1651" y="1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52;p24"/>
                <p:cNvSpPr/>
                <p:nvPr/>
              </p:nvSpPr>
              <p:spPr>
                <a:xfrm>
                  <a:off x="731942" y="1887535"/>
                  <a:ext cx="322501" cy="21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5" h="8506" extrusionOk="0">
                      <a:moveTo>
                        <a:pt x="1622" y="0"/>
                      </a:moveTo>
                      <a:cubicBezTo>
                        <a:pt x="1310" y="0"/>
                        <a:pt x="1036" y="56"/>
                        <a:pt x="805" y="181"/>
                      </a:cubicBezTo>
                      <a:cubicBezTo>
                        <a:pt x="164" y="523"/>
                        <a:pt x="0" y="1473"/>
                        <a:pt x="153" y="2732"/>
                      </a:cubicBezTo>
                      <a:cubicBezTo>
                        <a:pt x="153" y="2732"/>
                        <a:pt x="153" y="2736"/>
                        <a:pt x="157" y="2739"/>
                      </a:cubicBezTo>
                      <a:cubicBezTo>
                        <a:pt x="3888" y="2928"/>
                        <a:pt x="8421" y="6670"/>
                        <a:pt x="10431" y="8506"/>
                      </a:cubicBezTo>
                      <a:cubicBezTo>
                        <a:pt x="11146" y="7858"/>
                        <a:pt x="11847" y="7228"/>
                        <a:pt x="12544" y="6617"/>
                      </a:cubicBezTo>
                      <a:cubicBezTo>
                        <a:pt x="10292" y="4724"/>
                        <a:pt x="4571" y="163"/>
                        <a:pt x="1634" y="0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53;p24"/>
                <p:cNvSpPr/>
                <p:nvPr/>
              </p:nvSpPr>
              <p:spPr>
                <a:xfrm>
                  <a:off x="69013" y="2666581"/>
                  <a:ext cx="70284" cy="109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4" h="4249" extrusionOk="0">
                      <a:moveTo>
                        <a:pt x="2690" y="1"/>
                      </a:moveTo>
                      <a:cubicBezTo>
                        <a:pt x="1641" y="1"/>
                        <a:pt x="844" y="203"/>
                        <a:pt x="488" y="712"/>
                      </a:cubicBezTo>
                      <a:cubicBezTo>
                        <a:pt x="1" y="1398"/>
                        <a:pt x="190" y="2712"/>
                        <a:pt x="709" y="4248"/>
                      </a:cubicBezTo>
                      <a:cubicBezTo>
                        <a:pt x="755" y="4209"/>
                        <a:pt x="802" y="4173"/>
                        <a:pt x="848" y="4137"/>
                      </a:cubicBezTo>
                      <a:cubicBezTo>
                        <a:pt x="357" y="2651"/>
                        <a:pt x="190" y="1381"/>
                        <a:pt x="663" y="712"/>
                      </a:cubicBezTo>
                      <a:cubicBezTo>
                        <a:pt x="1004" y="228"/>
                        <a:pt x="1751" y="18"/>
                        <a:pt x="2733" y="4"/>
                      </a:cubicBezTo>
                      <a:cubicBezTo>
                        <a:pt x="2719" y="1"/>
                        <a:pt x="2705" y="1"/>
                        <a:pt x="2690" y="1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54;p24"/>
                <p:cNvSpPr/>
                <p:nvPr/>
              </p:nvSpPr>
              <p:spPr>
                <a:xfrm>
                  <a:off x="73872" y="2666684"/>
                  <a:ext cx="347745" cy="1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7" h="4629" extrusionOk="0">
                      <a:moveTo>
                        <a:pt x="2544" y="0"/>
                      </a:moveTo>
                      <a:cubicBezTo>
                        <a:pt x="1562" y="14"/>
                        <a:pt x="815" y="224"/>
                        <a:pt x="474" y="708"/>
                      </a:cubicBezTo>
                      <a:cubicBezTo>
                        <a:pt x="1" y="1377"/>
                        <a:pt x="168" y="2647"/>
                        <a:pt x="659" y="4133"/>
                      </a:cubicBezTo>
                      <a:cubicBezTo>
                        <a:pt x="1666" y="3358"/>
                        <a:pt x="3060" y="3081"/>
                        <a:pt x="4554" y="3081"/>
                      </a:cubicBezTo>
                      <a:cubicBezTo>
                        <a:pt x="7396" y="3081"/>
                        <a:pt x="10588" y="4095"/>
                        <a:pt x="12071" y="4629"/>
                      </a:cubicBezTo>
                      <a:cubicBezTo>
                        <a:pt x="12552" y="3992"/>
                        <a:pt x="13039" y="3358"/>
                        <a:pt x="13527" y="2729"/>
                      </a:cubicBezTo>
                      <a:cubicBezTo>
                        <a:pt x="11420" y="1956"/>
                        <a:pt x="5806" y="14"/>
                        <a:pt x="2544" y="0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355;p24"/>
                <p:cNvSpPr/>
                <p:nvPr/>
              </p:nvSpPr>
              <p:spPr>
                <a:xfrm>
                  <a:off x="291703" y="2386283"/>
                  <a:ext cx="330264" cy="107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7" h="4188" extrusionOk="0">
                      <a:moveTo>
                        <a:pt x="2590" y="1"/>
                      </a:moveTo>
                      <a:cubicBezTo>
                        <a:pt x="1897" y="1"/>
                        <a:pt x="1285" y="139"/>
                        <a:pt x="808" y="467"/>
                      </a:cubicBezTo>
                      <a:cubicBezTo>
                        <a:pt x="168" y="911"/>
                        <a:pt x="1" y="1726"/>
                        <a:pt x="157" y="2765"/>
                      </a:cubicBezTo>
                      <a:cubicBezTo>
                        <a:pt x="207" y="2725"/>
                        <a:pt x="260" y="2690"/>
                        <a:pt x="310" y="2654"/>
                      </a:cubicBezTo>
                      <a:cubicBezTo>
                        <a:pt x="186" y="1669"/>
                        <a:pt x="360" y="897"/>
                        <a:pt x="982" y="470"/>
                      </a:cubicBezTo>
                      <a:cubicBezTo>
                        <a:pt x="1441" y="157"/>
                        <a:pt x="2017" y="19"/>
                        <a:pt x="2665" y="4"/>
                      </a:cubicBezTo>
                      <a:cubicBezTo>
                        <a:pt x="2641" y="1"/>
                        <a:pt x="2615" y="1"/>
                        <a:pt x="2590" y="1"/>
                      </a:cubicBezTo>
                      <a:close/>
                      <a:moveTo>
                        <a:pt x="12199" y="3285"/>
                      </a:moveTo>
                      <a:lnTo>
                        <a:pt x="12199" y="3285"/>
                      </a:lnTo>
                      <a:cubicBezTo>
                        <a:pt x="12377" y="3618"/>
                        <a:pt x="12512" y="3875"/>
                        <a:pt x="12598" y="4032"/>
                      </a:cubicBezTo>
                      <a:cubicBezTo>
                        <a:pt x="12711" y="4106"/>
                        <a:pt x="12793" y="4160"/>
                        <a:pt x="12836" y="4188"/>
                      </a:cubicBezTo>
                      <a:cubicBezTo>
                        <a:pt x="12839" y="4181"/>
                        <a:pt x="12844" y="4177"/>
                        <a:pt x="12847" y="4173"/>
                      </a:cubicBezTo>
                      <a:cubicBezTo>
                        <a:pt x="12801" y="4085"/>
                        <a:pt x="12683" y="3864"/>
                        <a:pt x="12505" y="3533"/>
                      </a:cubicBezTo>
                      <a:cubicBezTo>
                        <a:pt x="12406" y="3455"/>
                        <a:pt x="12302" y="3370"/>
                        <a:pt x="12199" y="3285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56;p24"/>
                <p:cNvSpPr/>
                <p:nvPr/>
              </p:nvSpPr>
              <p:spPr>
                <a:xfrm>
                  <a:off x="296459" y="2386386"/>
                  <a:ext cx="330470" cy="166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5" h="6479" extrusionOk="0">
                      <a:moveTo>
                        <a:pt x="12320" y="3529"/>
                      </a:moveTo>
                      <a:cubicBezTo>
                        <a:pt x="12498" y="3860"/>
                        <a:pt x="12616" y="4081"/>
                        <a:pt x="12662" y="4169"/>
                      </a:cubicBezTo>
                      <a:cubicBezTo>
                        <a:pt x="12726" y="4095"/>
                        <a:pt x="12790" y="4023"/>
                        <a:pt x="12854" y="3952"/>
                      </a:cubicBezTo>
                      <a:cubicBezTo>
                        <a:pt x="12687" y="3821"/>
                        <a:pt x="12509" y="3678"/>
                        <a:pt x="12320" y="3529"/>
                      </a:cubicBezTo>
                      <a:close/>
                      <a:moveTo>
                        <a:pt x="2480" y="0"/>
                      </a:moveTo>
                      <a:cubicBezTo>
                        <a:pt x="1832" y="15"/>
                        <a:pt x="1256" y="153"/>
                        <a:pt x="797" y="466"/>
                      </a:cubicBezTo>
                      <a:cubicBezTo>
                        <a:pt x="175" y="893"/>
                        <a:pt x="1" y="1665"/>
                        <a:pt x="125" y="2650"/>
                      </a:cubicBezTo>
                      <a:cubicBezTo>
                        <a:pt x="712" y="2252"/>
                        <a:pt x="1384" y="2085"/>
                        <a:pt x="2106" y="2085"/>
                      </a:cubicBezTo>
                      <a:cubicBezTo>
                        <a:pt x="5095" y="2085"/>
                        <a:pt x="8898" y="4980"/>
                        <a:pt x="10669" y="6478"/>
                      </a:cubicBezTo>
                      <a:cubicBezTo>
                        <a:pt x="11327" y="5703"/>
                        <a:pt x="11989" y="4938"/>
                        <a:pt x="12651" y="4184"/>
                      </a:cubicBezTo>
                      <a:cubicBezTo>
                        <a:pt x="12608" y="4156"/>
                        <a:pt x="12526" y="4102"/>
                        <a:pt x="12413" y="4028"/>
                      </a:cubicBezTo>
                      <a:lnTo>
                        <a:pt x="12413" y="4028"/>
                      </a:lnTo>
                      <a:cubicBezTo>
                        <a:pt x="12477" y="4148"/>
                        <a:pt x="12513" y="4209"/>
                        <a:pt x="12513" y="4209"/>
                      </a:cubicBezTo>
                      <a:cubicBezTo>
                        <a:pt x="12513" y="4209"/>
                        <a:pt x="6308" y="53"/>
                        <a:pt x="2480" y="0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357;p24"/>
                <p:cNvSpPr/>
                <p:nvPr/>
              </p:nvSpPr>
              <p:spPr>
                <a:xfrm>
                  <a:off x="497376" y="2124005"/>
                  <a:ext cx="51621" cy="93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3644" extrusionOk="0">
                      <a:moveTo>
                        <a:pt x="1922" y="1"/>
                      </a:moveTo>
                      <a:cubicBezTo>
                        <a:pt x="1473" y="1"/>
                        <a:pt x="1089" y="93"/>
                        <a:pt x="794" y="306"/>
                      </a:cubicBezTo>
                      <a:cubicBezTo>
                        <a:pt x="65" y="837"/>
                        <a:pt x="1" y="2085"/>
                        <a:pt x="310" y="3643"/>
                      </a:cubicBezTo>
                      <a:cubicBezTo>
                        <a:pt x="363" y="3633"/>
                        <a:pt x="420" y="3622"/>
                        <a:pt x="477" y="3615"/>
                      </a:cubicBezTo>
                      <a:cubicBezTo>
                        <a:pt x="175" y="2071"/>
                        <a:pt x="246" y="837"/>
                        <a:pt x="968" y="310"/>
                      </a:cubicBezTo>
                      <a:cubicBezTo>
                        <a:pt x="1039" y="254"/>
                        <a:pt x="1124" y="211"/>
                        <a:pt x="1206" y="172"/>
                      </a:cubicBezTo>
                      <a:cubicBezTo>
                        <a:pt x="1370" y="93"/>
                        <a:pt x="1559" y="43"/>
                        <a:pt x="1758" y="14"/>
                      </a:cubicBezTo>
                      <a:cubicBezTo>
                        <a:pt x="1836" y="8"/>
                        <a:pt x="1922" y="4"/>
                        <a:pt x="2007" y="1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358;p24"/>
                <p:cNvSpPr/>
                <p:nvPr/>
              </p:nvSpPr>
              <p:spPr>
                <a:xfrm>
                  <a:off x="501849" y="2124005"/>
                  <a:ext cx="326897" cy="19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6" h="7699" extrusionOk="0">
                      <a:moveTo>
                        <a:pt x="1833" y="1"/>
                      </a:moveTo>
                      <a:cubicBezTo>
                        <a:pt x="1748" y="4"/>
                        <a:pt x="1662" y="8"/>
                        <a:pt x="1584" y="14"/>
                      </a:cubicBezTo>
                      <a:cubicBezTo>
                        <a:pt x="1385" y="43"/>
                        <a:pt x="1196" y="93"/>
                        <a:pt x="1032" y="172"/>
                      </a:cubicBezTo>
                      <a:cubicBezTo>
                        <a:pt x="950" y="211"/>
                        <a:pt x="865" y="254"/>
                        <a:pt x="794" y="310"/>
                      </a:cubicBezTo>
                      <a:cubicBezTo>
                        <a:pt x="72" y="837"/>
                        <a:pt x="1" y="2071"/>
                        <a:pt x="303" y="3615"/>
                      </a:cubicBezTo>
                      <a:cubicBezTo>
                        <a:pt x="623" y="3565"/>
                        <a:pt x="950" y="3541"/>
                        <a:pt x="1282" y="3541"/>
                      </a:cubicBezTo>
                      <a:cubicBezTo>
                        <a:pt x="4914" y="3541"/>
                        <a:pt x="9051" y="6368"/>
                        <a:pt x="10790" y="7699"/>
                      </a:cubicBezTo>
                      <a:cubicBezTo>
                        <a:pt x="11435" y="7030"/>
                        <a:pt x="12075" y="6368"/>
                        <a:pt x="12716" y="5725"/>
                      </a:cubicBezTo>
                      <a:cubicBezTo>
                        <a:pt x="10449" y="4049"/>
                        <a:pt x="4789" y="75"/>
                        <a:pt x="1833" y="1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59;p24"/>
                <p:cNvSpPr/>
                <p:nvPr/>
              </p:nvSpPr>
              <p:spPr>
                <a:xfrm>
                  <a:off x="984168" y="1717336"/>
                  <a:ext cx="44011" cy="56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" h="2185" extrusionOk="0">
                      <a:moveTo>
                        <a:pt x="1598" y="1"/>
                      </a:moveTo>
                      <a:cubicBezTo>
                        <a:pt x="1281" y="1"/>
                        <a:pt x="997" y="54"/>
                        <a:pt x="762" y="171"/>
                      </a:cubicBezTo>
                      <a:cubicBezTo>
                        <a:pt x="210" y="449"/>
                        <a:pt x="0" y="1188"/>
                        <a:pt x="21" y="2185"/>
                      </a:cubicBezTo>
                      <a:cubicBezTo>
                        <a:pt x="82" y="2178"/>
                        <a:pt x="138" y="2170"/>
                        <a:pt x="199" y="2167"/>
                      </a:cubicBezTo>
                      <a:cubicBezTo>
                        <a:pt x="178" y="1181"/>
                        <a:pt x="388" y="449"/>
                        <a:pt x="939" y="175"/>
                      </a:cubicBezTo>
                      <a:cubicBezTo>
                        <a:pt x="1156" y="65"/>
                        <a:pt x="1419" y="11"/>
                        <a:pt x="1711" y="4"/>
                      </a:cubicBezTo>
                      <a:cubicBezTo>
                        <a:pt x="1675" y="4"/>
                        <a:pt x="1637" y="1"/>
                        <a:pt x="1598" y="1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60;p24"/>
                <p:cNvSpPr/>
                <p:nvPr/>
              </p:nvSpPr>
              <p:spPr>
                <a:xfrm>
                  <a:off x="988718" y="1717439"/>
                  <a:ext cx="310521" cy="178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9" h="6941" extrusionOk="0">
                      <a:moveTo>
                        <a:pt x="1534" y="0"/>
                      </a:moveTo>
                      <a:cubicBezTo>
                        <a:pt x="1242" y="7"/>
                        <a:pt x="979" y="61"/>
                        <a:pt x="762" y="171"/>
                      </a:cubicBezTo>
                      <a:cubicBezTo>
                        <a:pt x="211" y="445"/>
                        <a:pt x="1" y="1177"/>
                        <a:pt x="22" y="2163"/>
                      </a:cubicBezTo>
                      <a:cubicBezTo>
                        <a:pt x="136" y="2156"/>
                        <a:pt x="250" y="2152"/>
                        <a:pt x="367" y="2152"/>
                      </a:cubicBezTo>
                      <a:cubicBezTo>
                        <a:pt x="3744" y="2152"/>
                        <a:pt x="8407" y="5443"/>
                        <a:pt x="10357" y="6941"/>
                      </a:cubicBezTo>
                      <a:cubicBezTo>
                        <a:pt x="10944" y="6514"/>
                        <a:pt x="11517" y="6105"/>
                        <a:pt x="12079" y="5717"/>
                      </a:cubicBezTo>
                      <a:cubicBezTo>
                        <a:pt x="10520" y="4535"/>
                        <a:pt x="4519" y="114"/>
                        <a:pt x="1534" y="0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361;p24"/>
                <p:cNvSpPr/>
                <p:nvPr/>
              </p:nvSpPr>
              <p:spPr>
                <a:xfrm>
                  <a:off x="1303949" y="1853501"/>
                  <a:ext cx="3779" cy="6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" h="254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26" y="93"/>
                        <a:pt x="47" y="178"/>
                        <a:pt x="68" y="253"/>
                      </a:cubicBezTo>
                      <a:cubicBezTo>
                        <a:pt x="93" y="235"/>
                        <a:pt x="121" y="217"/>
                        <a:pt x="147" y="200"/>
                      </a:cubicBezTo>
                      <a:cubicBezTo>
                        <a:pt x="100" y="136"/>
                        <a:pt x="50" y="71"/>
                        <a:pt x="1" y="1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362;p24"/>
                <p:cNvSpPr/>
                <p:nvPr/>
              </p:nvSpPr>
              <p:spPr>
                <a:xfrm>
                  <a:off x="1280377" y="1531405"/>
                  <a:ext cx="286716" cy="205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3" h="7988" extrusionOk="0">
                      <a:moveTo>
                        <a:pt x="2135" y="1"/>
                      </a:moveTo>
                      <a:cubicBezTo>
                        <a:pt x="2156" y="8"/>
                        <a:pt x="2177" y="11"/>
                        <a:pt x="2199" y="19"/>
                      </a:cubicBezTo>
                      <a:cubicBezTo>
                        <a:pt x="2252" y="22"/>
                        <a:pt x="2309" y="33"/>
                        <a:pt x="2369" y="51"/>
                      </a:cubicBezTo>
                      <a:cubicBezTo>
                        <a:pt x="2391" y="54"/>
                        <a:pt x="2412" y="57"/>
                        <a:pt x="2433" y="62"/>
                      </a:cubicBezTo>
                      <a:cubicBezTo>
                        <a:pt x="2330" y="36"/>
                        <a:pt x="2230" y="19"/>
                        <a:pt x="2135" y="1"/>
                      </a:cubicBezTo>
                      <a:close/>
                      <a:moveTo>
                        <a:pt x="3657" y="563"/>
                      </a:moveTo>
                      <a:cubicBezTo>
                        <a:pt x="3685" y="578"/>
                        <a:pt x="3714" y="594"/>
                        <a:pt x="3743" y="609"/>
                      </a:cubicBezTo>
                      <a:lnTo>
                        <a:pt x="3743" y="609"/>
                      </a:lnTo>
                      <a:cubicBezTo>
                        <a:pt x="3719" y="596"/>
                        <a:pt x="3695" y="583"/>
                        <a:pt x="3671" y="570"/>
                      </a:cubicBezTo>
                      <a:cubicBezTo>
                        <a:pt x="3664" y="566"/>
                        <a:pt x="3660" y="563"/>
                        <a:pt x="3657" y="563"/>
                      </a:cubicBezTo>
                      <a:close/>
                      <a:moveTo>
                        <a:pt x="3743" y="609"/>
                      </a:moveTo>
                      <a:cubicBezTo>
                        <a:pt x="3860" y="676"/>
                        <a:pt x="3976" y="745"/>
                        <a:pt x="4095" y="819"/>
                      </a:cubicBezTo>
                      <a:cubicBezTo>
                        <a:pt x="4097" y="820"/>
                        <a:pt x="4099" y="821"/>
                        <a:pt x="4102" y="822"/>
                      </a:cubicBezTo>
                      <a:lnTo>
                        <a:pt x="4102" y="822"/>
                      </a:lnTo>
                      <a:cubicBezTo>
                        <a:pt x="3980" y="745"/>
                        <a:pt x="3861" y="675"/>
                        <a:pt x="3743" y="609"/>
                      </a:cubicBezTo>
                      <a:close/>
                      <a:moveTo>
                        <a:pt x="4102" y="822"/>
                      </a:moveTo>
                      <a:cubicBezTo>
                        <a:pt x="4108" y="826"/>
                        <a:pt x="4114" y="830"/>
                        <a:pt x="4120" y="833"/>
                      </a:cubicBezTo>
                      <a:cubicBezTo>
                        <a:pt x="4114" y="828"/>
                        <a:pt x="4108" y="825"/>
                        <a:pt x="4102" y="822"/>
                      </a:cubicBezTo>
                      <a:close/>
                      <a:moveTo>
                        <a:pt x="4397" y="1014"/>
                      </a:moveTo>
                      <a:cubicBezTo>
                        <a:pt x="4400" y="1017"/>
                        <a:pt x="4404" y="1019"/>
                        <a:pt x="4407" y="1021"/>
                      </a:cubicBezTo>
                      <a:lnTo>
                        <a:pt x="4407" y="1021"/>
                      </a:lnTo>
                      <a:cubicBezTo>
                        <a:pt x="4404" y="1019"/>
                        <a:pt x="4400" y="1017"/>
                        <a:pt x="4397" y="1014"/>
                      </a:cubicBezTo>
                      <a:close/>
                      <a:moveTo>
                        <a:pt x="4407" y="1021"/>
                      </a:moveTo>
                      <a:cubicBezTo>
                        <a:pt x="4442" y="1043"/>
                        <a:pt x="4475" y="1067"/>
                        <a:pt x="4511" y="1090"/>
                      </a:cubicBezTo>
                      <a:cubicBezTo>
                        <a:pt x="4483" y="1072"/>
                        <a:pt x="4454" y="1050"/>
                        <a:pt x="4425" y="1032"/>
                      </a:cubicBezTo>
                      <a:cubicBezTo>
                        <a:pt x="4421" y="1028"/>
                        <a:pt x="4414" y="1025"/>
                        <a:pt x="4407" y="1021"/>
                      </a:cubicBezTo>
                      <a:close/>
                      <a:moveTo>
                        <a:pt x="43" y="1182"/>
                      </a:moveTo>
                      <a:cubicBezTo>
                        <a:pt x="28" y="1218"/>
                        <a:pt x="14" y="1257"/>
                        <a:pt x="0" y="1292"/>
                      </a:cubicBezTo>
                      <a:lnTo>
                        <a:pt x="0" y="1295"/>
                      </a:lnTo>
                      <a:cubicBezTo>
                        <a:pt x="14" y="1257"/>
                        <a:pt x="28" y="1221"/>
                        <a:pt x="43" y="1182"/>
                      </a:cubicBezTo>
                      <a:close/>
                      <a:moveTo>
                        <a:pt x="6870" y="3075"/>
                      </a:moveTo>
                      <a:cubicBezTo>
                        <a:pt x="6888" y="3093"/>
                        <a:pt x="6906" y="3110"/>
                        <a:pt x="6924" y="3128"/>
                      </a:cubicBezTo>
                      <a:lnTo>
                        <a:pt x="6924" y="3128"/>
                      </a:lnTo>
                      <a:cubicBezTo>
                        <a:pt x="6906" y="3109"/>
                        <a:pt x="6887" y="3092"/>
                        <a:pt x="6870" y="3075"/>
                      </a:cubicBezTo>
                      <a:close/>
                      <a:moveTo>
                        <a:pt x="6924" y="3128"/>
                      </a:moveTo>
                      <a:cubicBezTo>
                        <a:pt x="6929" y="3132"/>
                        <a:pt x="6933" y="3137"/>
                        <a:pt x="6937" y="3142"/>
                      </a:cubicBezTo>
                      <a:cubicBezTo>
                        <a:pt x="6947" y="3151"/>
                        <a:pt x="6958" y="3160"/>
                        <a:pt x="6968" y="3169"/>
                      </a:cubicBezTo>
                      <a:lnTo>
                        <a:pt x="6968" y="3169"/>
                      </a:lnTo>
                      <a:cubicBezTo>
                        <a:pt x="6953" y="3155"/>
                        <a:pt x="6938" y="3142"/>
                        <a:pt x="6924" y="3128"/>
                      </a:cubicBezTo>
                      <a:close/>
                      <a:moveTo>
                        <a:pt x="6968" y="3169"/>
                      </a:moveTo>
                      <a:lnTo>
                        <a:pt x="6968" y="3169"/>
                      </a:lnTo>
                      <a:cubicBezTo>
                        <a:pt x="6978" y="3179"/>
                        <a:pt x="6988" y="3189"/>
                        <a:pt x="6998" y="3199"/>
                      </a:cubicBezTo>
                      <a:cubicBezTo>
                        <a:pt x="6989" y="3190"/>
                        <a:pt x="6978" y="3180"/>
                        <a:pt x="6968" y="3169"/>
                      </a:cubicBezTo>
                      <a:close/>
                      <a:moveTo>
                        <a:pt x="8008" y="4238"/>
                      </a:moveTo>
                      <a:cubicBezTo>
                        <a:pt x="8013" y="4244"/>
                        <a:pt x="8020" y="4250"/>
                        <a:pt x="8027" y="4257"/>
                      </a:cubicBezTo>
                      <a:lnTo>
                        <a:pt x="8027" y="4257"/>
                      </a:lnTo>
                      <a:cubicBezTo>
                        <a:pt x="8026" y="4257"/>
                        <a:pt x="8026" y="4256"/>
                        <a:pt x="8026" y="4256"/>
                      </a:cubicBezTo>
                      <a:cubicBezTo>
                        <a:pt x="8018" y="4249"/>
                        <a:pt x="8011" y="4241"/>
                        <a:pt x="8008" y="4238"/>
                      </a:cubicBezTo>
                      <a:close/>
                      <a:moveTo>
                        <a:pt x="8027" y="4257"/>
                      </a:moveTo>
                      <a:cubicBezTo>
                        <a:pt x="8030" y="4264"/>
                        <a:pt x="8037" y="4271"/>
                        <a:pt x="8044" y="4277"/>
                      </a:cubicBezTo>
                      <a:cubicBezTo>
                        <a:pt x="8039" y="4270"/>
                        <a:pt x="8033" y="4263"/>
                        <a:pt x="8027" y="4257"/>
                      </a:cubicBezTo>
                      <a:close/>
                      <a:moveTo>
                        <a:pt x="8307" y="4561"/>
                      </a:moveTo>
                      <a:cubicBezTo>
                        <a:pt x="8314" y="4572"/>
                        <a:pt x="8325" y="4583"/>
                        <a:pt x="8335" y="4594"/>
                      </a:cubicBezTo>
                      <a:cubicBezTo>
                        <a:pt x="8352" y="4613"/>
                        <a:pt x="8371" y="4633"/>
                        <a:pt x="8390" y="4653"/>
                      </a:cubicBezTo>
                      <a:lnTo>
                        <a:pt x="8390" y="4653"/>
                      </a:lnTo>
                      <a:cubicBezTo>
                        <a:pt x="8362" y="4622"/>
                        <a:pt x="8335" y="4592"/>
                        <a:pt x="8307" y="4561"/>
                      </a:cubicBezTo>
                      <a:close/>
                      <a:moveTo>
                        <a:pt x="8390" y="4653"/>
                      </a:moveTo>
                      <a:lnTo>
                        <a:pt x="8390" y="4653"/>
                      </a:lnTo>
                      <a:cubicBezTo>
                        <a:pt x="8398" y="4662"/>
                        <a:pt x="8406" y="4670"/>
                        <a:pt x="8413" y="4679"/>
                      </a:cubicBezTo>
                      <a:cubicBezTo>
                        <a:pt x="8406" y="4670"/>
                        <a:pt x="8398" y="4662"/>
                        <a:pt x="8390" y="4653"/>
                      </a:cubicBezTo>
                      <a:close/>
                      <a:moveTo>
                        <a:pt x="8957" y="5291"/>
                      </a:moveTo>
                      <a:cubicBezTo>
                        <a:pt x="8962" y="5298"/>
                        <a:pt x="8968" y="5305"/>
                        <a:pt x="8972" y="5308"/>
                      </a:cubicBezTo>
                      <a:cubicBezTo>
                        <a:pt x="8975" y="5313"/>
                        <a:pt x="8979" y="5316"/>
                        <a:pt x="8979" y="5316"/>
                      </a:cubicBezTo>
                      <a:cubicBezTo>
                        <a:pt x="8972" y="5308"/>
                        <a:pt x="8965" y="5298"/>
                        <a:pt x="8957" y="5291"/>
                      </a:cubicBezTo>
                      <a:close/>
                      <a:moveTo>
                        <a:pt x="9157" y="5518"/>
                      </a:moveTo>
                      <a:lnTo>
                        <a:pt x="9157" y="5518"/>
                      </a:lnTo>
                      <a:cubicBezTo>
                        <a:pt x="9196" y="5569"/>
                        <a:pt x="9235" y="5615"/>
                        <a:pt x="9278" y="5664"/>
                      </a:cubicBezTo>
                      <a:cubicBezTo>
                        <a:pt x="9330" y="5725"/>
                        <a:pt x="9383" y="5787"/>
                        <a:pt x="9435" y="5848"/>
                      </a:cubicBezTo>
                      <a:lnTo>
                        <a:pt x="9435" y="5848"/>
                      </a:lnTo>
                      <a:cubicBezTo>
                        <a:pt x="9344" y="5740"/>
                        <a:pt x="9251" y="5629"/>
                        <a:pt x="9157" y="5518"/>
                      </a:cubicBezTo>
                      <a:close/>
                      <a:moveTo>
                        <a:pt x="9435" y="5848"/>
                      </a:moveTo>
                      <a:cubicBezTo>
                        <a:pt x="9461" y="5880"/>
                        <a:pt x="9487" y="5911"/>
                        <a:pt x="9512" y="5942"/>
                      </a:cubicBezTo>
                      <a:cubicBezTo>
                        <a:pt x="9487" y="5911"/>
                        <a:pt x="9461" y="5879"/>
                        <a:pt x="9435" y="5848"/>
                      </a:cubicBezTo>
                      <a:close/>
                      <a:moveTo>
                        <a:pt x="9740" y="6212"/>
                      </a:moveTo>
                      <a:cubicBezTo>
                        <a:pt x="9780" y="6259"/>
                        <a:pt x="9815" y="6301"/>
                        <a:pt x="9850" y="6347"/>
                      </a:cubicBezTo>
                      <a:cubicBezTo>
                        <a:pt x="9859" y="6357"/>
                        <a:pt x="9868" y="6367"/>
                        <a:pt x="9876" y="6378"/>
                      </a:cubicBezTo>
                      <a:lnTo>
                        <a:pt x="9876" y="6378"/>
                      </a:lnTo>
                      <a:cubicBezTo>
                        <a:pt x="9832" y="6322"/>
                        <a:pt x="9787" y="6267"/>
                        <a:pt x="9740" y="6212"/>
                      </a:cubicBezTo>
                      <a:close/>
                      <a:moveTo>
                        <a:pt x="9876" y="6378"/>
                      </a:moveTo>
                      <a:cubicBezTo>
                        <a:pt x="9889" y="6394"/>
                        <a:pt x="9902" y="6410"/>
                        <a:pt x="9914" y="6426"/>
                      </a:cubicBezTo>
                      <a:cubicBezTo>
                        <a:pt x="9902" y="6409"/>
                        <a:pt x="9889" y="6393"/>
                        <a:pt x="9876" y="6378"/>
                      </a:cubicBezTo>
                      <a:close/>
                      <a:moveTo>
                        <a:pt x="10060" y="6600"/>
                      </a:moveTo>
                      <a:cubicBezTo>
                        <a:pt x="10078" y="6625"/>
                        <a:pt x="10096" y="6650"/>
                        <a:pt x="10118" y="6674"/>
                      </a:cubicBezTo>
                      <a:cubicBezTo>
                        <a:pt x="10164" y="6735"/>
                        <a:pt x="10213" y="6792"/>
                        <a:pt x="10264" y="6849"/>
                      </a:cubicBezTo>
                      <a:cubicBezTo>
                        <a:pt x="10195" y="6767"/>
                        <a:pt x="10128" y="6685"/>
                        <a:pt x="10060" y="6600"/>
                      </a:cubicBezTo>
                      <a:close/>
                      <a:moveTo>
                        <a:pt x="10392" y="7012"/>
                      </a:moveTo>
                      <a:cubicBezTo>
                        <a:pt x="10393" y="7014"/>
                        <a:pt x="10393" y="7015"/>
                        <a:pt x="10394" y="7016"/>
                      </a:cubicBezTo>
                      <a:lnTo>
                        <a:pt x="10394" y="7016"/>
                      </a:lnTo>
                      <a:cubicBezTo>
                        <a:pt x="10393" y="7014"/>
                        <a:pt x="10393" y="7013"/>
                        <a:pt x="10392" y="7012"/>
                      </a:cubicBezTo>
                      <a:close/>
                      <a:moveTo>
                        <a:pt x="10394" y="7016"/>
                      </a:moveTo>
                      <a:lnTo>
                        <a:pt x="10394" y="7016"/>
                      </a:lnTo>
                      <a:cubicBezTo>
                        <a:pt x="10397" y="7019"/>
                        <a:pt x="10399" y="7024"/>
                        <a:pt x="10402" y="7027"/>
                      </a:cubicBezTo>
                      <a:cubicBezTo>
                        <a:pt x="10498" y="7144"/>
                        <a:pt x="10587" y="7258"/>
                        <a:pt x="10676" y="7372"/>
                      </a:cubicBezTo>
                      <a:cubicBezTo>
                        <a:pt x="10588" y="7256"/>
                        <a:pt x="10492" y="7139"/>
                        <a:pt x="10394" y="7016"/>
                      </a:cubicBezTo>
                      <a:close/>
                      <a:moveTo>
                        <a:pt x="10911" y="7671"/>
                      </a:moveTo>
                      <a:lnTo>
                        <a:pt x="10911" y="7671"/>
                      </a:lnTo>
                      <a:cubicBezTo>
                        <a:pt x="10993" y="7781"/>
                        <a:pt x="11075" y="7888"/>
                        <a:pt x="11152" y="7988"/>
                      </a:cubicBezTo>
                      <a:cubicBezTo>
                        <a:pt x="11078" y="7888"/>
                        <a:pt x="10996" y="7781"/>
                        <a:pt x="10911" y="7671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363;p24"/>
                <p:cNvSpPr/>
                <p:nvPr/>
              </p:nvSpPr>
              <p:spPr>
                <a:xfrm>
                  <a:off x="1280377" y="1530582"/>
                  <a:ext cx="286716" cy="226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3" h="8795" extrusionOk="0">
                      <a:moveTo>
                        <a:pt x="1729" y="1"/>
                      </a:moveTo>
                      <a:cubicBezTo>
                        <a:pt x="1580" y="1"/>
                        <a:pt x="1434" y="15"/>
                        <a:pt x="1291" y="43"/>
                      </a:cubicBezTo>
                      <a:cubicBezTo>
                        <a:pt x="697" y="171"/>
                        <a:pt x="299" y="591"/>
                        <a:pt x="43" y="1214"/>
                      </a:cubicBezTo>
                      <a:cubicBezTo>
                        <a:pt x="28" y="1250"/>
                        <a:pt x="14" y="1289"/>
                        <a:pt x="0" y="1324"/>
                      </a:cubicBezTo>
                      <a:lnTo>
                        <a:pt x="0" y="1327"/>
                      </a:lnTo>
                      <a:cubicBezTo>
                        <a:pt x="4027" y="2583"/>
                        <a:pt x="7371" y="7095"/>
                        <a:pt x="8517" y="8795"/>
                      </a:cubicBezTo>
                      <a:cubicBezTo>
                        <a:pt x="9389" y="8486"/>
                        <a:pt x="10267" y="8233"/>
                        <a:pt x="11152" y="8020"/>
                      </a:cubicBezTo>
                      <a:cubicBezTo>
                        <a:pt x="11075" y="7920"/>
                        <a:pt x="10993" y="7813"/>
                        <a:pt x="10911" y="7703"/>
                      </a:cubicBezTo>
                      <a:cubicBezTo>
                        <a:pt x="10836" y="7607"/>
                        <a:pt x="10758" y="7507"/>
                        <a:pt x="10676" y="7404"/>
                      </a:cubicBezTo>
                      <a:cubicBezTo>
                        <a:pt x="10587" y="7290"/>
                        <a:pt x="10498" y="7176"/>
                        <a:pt x="10402" y="7059"/>
                      </a:cubicBezTo>
                      <a:cubicBezTo>
                        <a:pt x="10399" y="7056"/>
                        <a:pt x="10395" y="7048"/>
                        <a:pt x="10392" y="7044"/>
                      </a:cubicBezTo>
                      <a:cubicBezTo>
                        <a:pt x="10349" y="6992"/>
                        <a:pt x="10306" y="6938"/>
                        <a:pt x="10264" y="6881"/>
                      </a:cubicBezTo>
                      <a:cubicBezTo>
                        <a:pt x="10213" y="6824"/>
                        <a:pt x="10164" y="6767"/>
                        <a:pt x="10118" y="6706"/>
                      </a:cubicBezTo>
                      <a:cubicBezTo>
                        <a:pt x="10096" y="6682"/>
                        <a:pt x="10078" y="6657"/>
                        <a:pt x="10060" y="6632"/>
                      </a:cubicBezTo>
                      <a:cubicBezTo>
                        <a:pt x="10014" y="6575"/>
                        <a:pt x="9965" y="6514"/>
                        <a:pt x="9914" y="6458"/>
                      </a:cubicBezTo>
                      <a:cubicBezTo>
                        <a:pt x="9893" y="6429"/>
                        <a:pt x="9872" y="6404"/>
                        <a:pt x="9850" y="6379"/>
                      </a:cubicBezTo>
                      <a:cubicBezTo>
                        <a:pt x="9815" y="6333"/>
                        <a:pt x="9780" y="6291"/>
                        <a:pt x="9740" y="6244"/>
                      </a:cubicBezTo>
                      <a:cubicBezTo>
                        <a:pt x="9666" y="6156"/>
                        <a:pt x="9591" y="6066"/>
                        <a:pt x="9512" y="5974"/>
                      </a:cubicBezTo>
                      <a:cubicBezTo>
                        <a:pt x="9438" y="5882"/>
                        <a:pt x="9356" y="5789"/>
                        <a:pt x="9278" y="5696"/>
                      </a:cubicBezTo>
                      <a:cubicBezTo>
                        <a:pt x="9235" y="5647"/>
                        <a:pt x="9196" y="5601"/>
                        <a:pt x="9157" y="5550"/>
                      </a:cubicBezTo>
                      <a:cubicBezTo>
                        <a:pt x="9097" y="5483"/>
                        <a:pt x="9039" y="5415"/>
                        <a:pt x="8979" y="5348"/>
                      </a:cubicBezTo>
                      <a:cubicBezTo>
                        <a:pt x="8979" y="5348"/>
                        <a:pt x="8975" y="5345"/>
                        <a:pt x="8972" y="5340"/>
                      </a:cubicBezTo>
                      <a:cubicBezTo>
                        <a:pt x="8968" y="5337"/>
                        <a:pt x="8962" y="5330"/>
                        <a:pt x="8957" y="5323"/>
                      </a:cubicBezTo>
                      <a:cubicBezTo>
                        <a:pt x="8780" y="5120"/>
                        <a:pt x="8599" y="4918"/>
                        <a:pt x="8413" y="4711"/>
                      </a:cubicBezTo>
                      <a:cubicBezTo>
                        <a:pt x="8389" y="4683"/>
                        <a:pt x="8360" y="4654"/>
                        <a:pt x="8335" y="4626"/>
                      </a:cubicBezTo>
                      <a:cubicBezTo>
                        <a:pt x="8325" y="4615"/>
                        <a:pt x="8314" y="4604"/>
                        <a:pt x="8307" y="4593"/>
                      </a:cubicBezTo>
                      <a:cubicBezTo>
                        <a:pt x="8218" y="4498"/>
                        <a:pt x="8133" y="4401"/>
                        <a:pt x="8044" y="4309"/>
                      </a:cubicBezTo>
                      <a:cubicBezTo>
                        <a:pt x="8036" y="4302"/>
                        <a:pt x="8029" y="4294"/>
                        <a:pt x="8026" y="4288"/>
                      </a:cubicBezTo>
                      <a:cubicBezTo>
                        <a:pt x="8018" y="4281"/>
                        <a:pt x="8011" y="4273"/>
                        <a:pt x="8008" y="4270"/>
                      </a:cubicBezTo>
                      <a:cubicBezTo>
                        <a:pt x="7681" y="3918"/>
                        <a:pt x="7343" y="3569"/>
                        <a:pt x="6998" y="3231"/>
                      </a:cubicBezTo>
                      <a:cubicBezTo>
                        <a:pt x="6980" y="3213"/>
                        <a:pt x="6959" y="3192"/>
                        <a:pt x="6937" y="3174"/>
                      </a:cubicBezTo>
                      <a:cubicBezTo>
                        <a:pt x="6916" y="3149"/>
                        <a:pt x="6891" y="3128"/>
                        <a:pt x="6870" y="3107"/>
                      </a:cubicBezTo>
                      <a:cubicBezTo>
                        <a:pt x="6094" y="2356"/>
                        <a:pt x="5294" y="1662"/>
                        <a:pt x="4511" y="1122"/>
                      </a:cubicBezTo>
                      <a:cubicBezTo>
                        <a:pt x="4483" y="1104"/>
                        <a:pt x="4454" y="1082"/>
                        <a:pt x="4425" y="1064"/>
                      </a:cubicBezTo>
                      <a:cubicBezTo>
                        <a:pt x="4419" y="1058"/>
                        <a:pt x="4407" y="1054"/>
                        <a:pt x="4397" y="1046"/>
                      </a:cubicBezTo>
                      <a:cubicBezTo>
                        <a:pt x="4304" y="982"/>
                        <a:pt x="4212" y="922"/>
                        <a:pt x="4120" y="865"/>
                      </a:cubicBezTo>
                      <a:cubicBezTo>
                        <a:pt x="4112" y="858"/>
                        <a:pt x="4102" y="854"/>
                        <a:pt x="4095" y="851"/>
                      </a:cubicBezTo>
                      <a:cubicBezTo>
                        <a:pt x="3952" y="762"/>
                        <a:pt x="3813" y="680"/>
                        <a:pt x="3671" y="602"/>
                      </a:cubicBezTo>
                      <a:cubicBezTo>
                        <a:pt x="3664" y="598"/>
                        <a:pt x="3660" y="595"/>
                        <a:pt x="3657" y="595"/>
                      </a:cubicBezTo>
                      <a:cubicBezTo>
                        <a:pt x="3233" y="363"/>
                        <a:pt x="2824" y="193"/>
                        <a:pt x="2433" y="94"/>
                      </a:cubicBezTo>
                      <a:cubicBezTo>
                        <a:pt x="2412" y="89"/>
                        <a:pt x="2391" y="86"/>
                        <a:pt x="2369" y="83"/>
                      </a:cubicBezTo>
                      <a:cubicBezTo>
                        <a:pt x="2309" y="65"/>
                        <a:pt x="2252" y="54"/>
                        <a:pt x="2199" y="51"/>
                      </a:cubicBezTo>
                      <a:cubicBezTo>
                        <a:pt x="2177" y="43"/>
                        <a:pt x="2156" y="40"/>
                        <a:pt x="2135" y="33"/>
                      </a:cubicBezTo>
                      <a:cubicBezTo>
                        <a:pt x="1995" y="12"/>
                        <a:pt x="1861" y="1"/>
                        <a:pt x="1729" y="1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364;p24"/>
                <p:cNvSpPr/>
                <p:nvPr/>
              </p:nvSpPr>
              <p:spPr>
                <a:xfrm>
                  <a:off x="-31291" y="1696360"/>
                  <a:ext cx="3536118" cy="3477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52" h="135288" extrusionOk="0">
                      <a:moveTo>
                        <a:pt x="102497" y="0"/>
                      </a:moveTo>
                      <a:cubicBezTo>
                        <a:pt x="100177" y="0"/>
                        <a:pt x="98003" y="1875"/>
                        <a:pt x="96391" y="3794"/>
                      </a:cubicBezTo>
                      <a:cubicBezTo>
                        <a:pt x="94691" y="5818"/>
                        <a:pt x="93610" y="7882"/>
                        <a:pt x="93610" y="7882"/>
                      </a:cubicBezTo>
                      <a:cubicBezTo>
                        <a:pt x="93610" y="7882"/>
                        <a:pt x="91012" y="6291"/>
                        <a:pt x="86914" y="4612"/>
                      </a:cubicBezTo>
                      <a:cubicBezTo>
                        <a:pt x="82362" y="2746"/>
                        <a:pt x="75964" y="776"/>
                        <a:pt x="69232" y="776"/>
                      </a:cubicBezTo>
                      <a:cubicBezTo>
                        <a:pt x="64489" y="776"/>
                        <a:pt x="59580" y="1754"/>
                        <a:pt x="55036" y="4434"/>
                      </a:cubicBezTo>
                      <a:cubicBezTo>
                        <a:pt x="40606" y="12954"/>
                        <a:pt x="13921" y="39750"/>
                        <a:pt x="0" y="68310"/>
                      </a:cubicBezTo>
                      <a:lnTo>
                        <a:pt x="0" y="135234"/>
                      </a:lnTo>
                      <a:lnTo>
                        <a:pt x="33182" y="135234"/>
                      </a:lnTo>
                      <a:lnTo>
                        <a:pt x="82364" y="135287"/>
                      </a:lnTo>
                      <a:lnTo>
                        <a:pt x="74968" y="80110"/>
                      </a:lnTo>
                      <a:lnTo>
                        <a:pt x="79742" y="55360"/>
                      </a:lnTo>
                      <a:lnTo>
                        <a:pt x="96889" y="58324"/>
                      </a:lnTo>
                      <a:lnTo>
                        <a:pt x="100415" y="59395"/>
                      </a:lnTo>
                      <a:cubicBezTo>
                        <a:pt x="102482" y="60025"/>
                        <a:pt x="104616" y="60340"/>
                        <a:pt x="106750" y="60340"/>
                      </a:cubicBezTo>
                      <a:cubicBezTo>
                        <a:pt x="108688" y="60340"/>
                        <a:pt x="110626" y="60080"/>
                        <a:pt x="112514" y="59559"/>
                      </a:cubicBezTo>
                      <a:cubicBezTo>
                        <a:pt x="114016" y="59153"/>
                        <a:pt x="115651" y="58644"/>
                        <a:pt x="117310" y="58025"/>
                      </a:cubicBezTo>
                      <a:cubicBezTo>
                        <a:pt x="122268" y="56211"/>
                        <a:pt x="127431" y="53450"/>
                        <a:pt x="129583" y="49462"/>
                      </a:cubicBezTo>
                      <a:cubicBezTo>
                        <a:pt x="129583" y="49462"/>
                        <a:pt x="137551" y="37825"/>
                        <a:pt x="134325" y="35463"/>
                      </a:cubicBezTo>
                      <a:cubicBezTo>
                        <a:pt x="133961" y="35196"/>
                        <a:pt x="133576" y="35077"/>
                        <a:pt x="133179" y="35077"/>
                      </a:cubicBezTo>
                      <a:cubicBezTo>
                        <a:pt x="130047" y="35077"/>
                        <a:pt x="126182" y="42468"/>
                        <a:pt x="126182" y="42468"/>
                      </a:cubicBezTo>
                      <a:lnTo>
                        <a:pt x="103521" y="17363"/>
                      </a:lnTo>
                      <a:cubicBezTo>
                        <a:pt x="103521" y="17363"/>
                        <a:pt x="108679" y="1418"/>
                        <a:pt x="103521" y="126"/>
                      </a:cubicBezTo>
                      <a:cubicBezTo>
                        <a:pt x="103177" y="40"/>
                        <a:pt x="102835" y="0"/>
                        <a:pt x="102497" y="0"/>
                      </a:cubicBezTo>
                      <a:close/>
                    </a:path>
                  </a:pathLst>
                </a:custGeom>
                <a:solidFill>
                  <a:srgbClr val="2FE4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365;p24"/>
                <p:cNvSpPr/>
                <p:nvPr/>
              </p:nvSpPr>
              <p:spPr>
                <a:xfrm>
                  <a:off x="2581685" y="2786114"/>
                  <a:ext cx="261034" cy="336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4" h="13089" extrusionOk="0">
                      <a:moveTo>
                        <a:pt x="6599" y="0"/>
                      </a:moveTo>
                      <a:cubicBezTo>
                        <a:pt x="6193" y="0"/>
                        <a:pt x="5777" y="80"/>
                        <a:pt x="5408" y="249"/>
                      </a:cubicBezTo>
                      <a:cubicBezTo>
                        <a:pt x="4888" y="487"/>
                        <a:pt x="4454" y="847"/>
                        <a:pt x="4074" y="1238"/>
                      </a:cubicBezTo>
                      <a:cubicBezTo>
                        <a:pt x="3326" y="2045"/>
                        <a:pt x="2811" y="2996"/>
                        <a:pt x="2356" y="3953"/>
                      </a:cubicBezTo>
                      <a:cubicBezTo>
                        <a:pt x="1914" y="4917"/>
                        <a:pt x="1541" y="5909"/>
                        <a:pt x="1249" y="6920"/>
                      </a:cubicBezTo>
                      <a:cubicBezTo>
                        <a:pt x="651" y="8940"/>
                        <a:pt x="228" y="11004"/>
                        <a:pt x="0" y="13089"/>
                      </a:cubicBezTo>
                      <a:cubicBezTo>
                        <a:pt x="228" y="12067"/>
                        <a:pt x="466" y="11046"/>
                        <a:pt x="747" y="10043"/>
                      </a:cubicBezTo>
                      <a:cubicBezTo>
                        <a:pt x="1018" y="9033"/>
                        <a:pt x="1310" y="8033"/>
                        <a:pt x="1655" y="7051"/>
                      </a:cubicBezTo>
                      <a:cubicBezTo>
                        <a:pt x="2006" y="6073"/>
                        <a:pt x="2356" y="5094"/>
                        <a:pt x="2811" y="4166"/>
                      </a:cubicBezTo>
                      <a:cubicBezTo>
                        <a:pt x="3262" y="3244"/>
                        <a:pt x="3782" y="2341"/>
                        <a:pt x="4472" y="1619"/>
                      </a:cubicBezTo>
                      <a:cubicBezTo>
                        <a:pt x="4814" y="1256"/>
                        <a:pt x="5195" y="936"/>
                        <a:pt x="5628" y="730"/>
                      </a:cubicBezTo>
                      <a:cubicBezTo>
                        <a:pt x="5950" y="581"/>
                        <a:pt x="6286" y="510"/>
                        <a:pt x="6633" y="510"/>
                      </a:cubicBezTo>
                      <a:cubicBezTo>
                        <a:pt x="6759" y="510"/>
                        <a:pt x="6887" y="519"/>
                        <a:pt x="7016" y="538"/>
                      </a:cubicBezTo>
                      <a:cubicBezTo>
                        <a:pt x="7503" y="597"/>
                        <a:pt x="7969" y="758"/>
                        <a:pt x="8360" y="1035"/>
                      </a:cubicBezTo>
                      <a:cubicBezTo>
                        <a:pt x="8752" y="1313"/>
                        <a:pt x="9058" y="1701"/>
                        <a:pt x="9275" y="2145"/>
                      </a:cubicBezTo>
                      <a:cubicBezTo>
                        <a:pt x="9716" y="3042"/>
                        <a:pt x="9830" y="4095"/>
                        <a:pt x="9830" y="5123"/>
                      </a:cubicBezTo>
                      <a:cubicBezTo>
                        <a:pt x="9840" y="6162"/>
                        <a:pt x="9712" y="7201"/>
                        <a:pt x="9517" y="8229"/>
                      </a:cubicBezTo>
                      <a:cubicBezTo>
                        <a:pt x="9833" y="7229"/>
                        <a:pt x="10015" y="6186"/>
                        <a:pt x="10101" y="5134"/>
                      </a:cubicBezTo>
                      <a:cubicBezTo>
                        <a:pt x="10153" y="4081"/>
                        <a:pt x="10093" y="2985"/>
                        <a:pt x="9659" y="1968"/>
                      </a:cubicBezTo>
                      <a:cubicBezTo>
                        <a:pt x="9446" y="1462"/>
                        <a:pt x="9104" y="986"/>
                        <a:pt x="8641" y="651"/>
                      </a:cubicBezTo>
                      <a:cubicBezTo>
                        <a:pt x="8183" y="313"/>
                        <a:pt x="7635" y="118"/>
                        <a:pt x="7087" y="39"/>
                      </a:cubicBezTo>
                      <a:cubicBezTo>
                        <a:pt x="6928" y="13"/>
                        <a:pt x="6765" y="0"/>
                        <a:pt x="6599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366;p24"/>
                <p:cNvSpPr/>
                <p:nvPr/>
              </p:nvSpPr>
              <p:spPr>
                <a:xfrm>
                  <a:off x="2692966" y="2886342"/>
                  <a:ext cx="122085" cy="216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9" h="8429" extrusionOk="0">
                      <a:moveTo>
                        <a:pt x="2119" y="0"/>
                      </a:moveTo>
                      <a:cubicBezTo>
                        <a:pt x="2119" y="0"/>
                        <a:pt x="2118" y="0"/>
                        <a:pt x="2117" y="0"/>
                      </a:cubicBezTo>
                      <a:cubicBezTo>
                        <a:pt x="1" y="0"/>
                        <a:pt x="656" y="8428"/>
                        <a:pt x="656" y="8428"/>
                      </a:cubicBezTo>
                      <a:cubicBezTo>
                        <a:pt x="2007" y="6586"/>
                        <a:pt x="4749" y="0"/>
                        <a:pt x="2119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367;p24"/>
                <p:cNvSpPr/>
                <p:nvPr/>
              </p:nvSpPr>
              <p:spPr>
                <a:xfrm>
                  <a:off x="1763570" y="2164235"/>
                  <a:ext cx="72572" cy="124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" h="4843" extrusionOk="0">
                      <a:moveTo>
                        <a:pt x="1281" y="1"/>
                      </a:moveTo>
                      <a:cubicBezTo>
                        <a:pt x="1102" y="1"/>
                        <a:pt x="910" y="113"/>
                        <a:pt x="748" y="371"/>
                      </a:cubicBezTo>
                      <a:cubicBezTo>
                        <a:pt x="496" y="773"/>
                        <a:pt x="332" y="1264"/>
                        <a:pt x="214" y="1776"/>
                      </a:cubicBezTo>
                      <a:cubicBezTo>
                        <a:pt x="129" y="2043"/>
                        <a:pt x="72" y="2321"/>
                        <a:pt x="43" y="2612"/>
                      </a:cubicBezTo>
                      <a:cubicBezTo>
                        <a:pt x="29" y="2687"/>
                        <a:pt x="22" y="2765"/>
                        <a:pt x="26" y="2851"/>
                      </a:cubicBezTo>
                      <a:cubicBezTo>
                        <a:pt x="22" y="2953"/>
                        <a:pt x="0" y="3053"/>
                        <a:pt x="5" y="3160"/>
                      </a:cubicBezTo>
                      <a:cubicBezTo>
                        <a:pt x="12" y="3295"/>
                        <a:pt x="26" y="3434"/>
                        <a:pt x="51" y="3569"/>
                      </a:cubicBezTo>
                      <a:cubicBezTo>
                        <a:pt x="58" y="3708"/>
                        <a:pt x="51" y="3854"/>
                        <a:pt x="64" y="3989"/>
                      </a:cubicBezTo>
                      <a:cubicBezTo>
                        <a:pt x="86" y="4220"/>
                        <a:pt x="243" y="4459"/>
                        <a:pt x="432" y="4501"/>
                      </a:cubicBezTo>
                      <a:cubicBezTo>
                        <a:pt x="585" y="4709"/>
                        <a:pt x="771" y="4842"/>
                        <a:pt x="979" y="4842"/>
                      </a:cubicBezTo>
                      <a:cubicBezTo>
                        <a:pt x="1171" y="4842"/>
                        <a:pt x="1382" y="4729"/>
                        <a:pt x="1606" y="4459"/>
                      </a:cubicBezTo>
                      <a:cubicBezTo>
                        <a:pt x="2263" y="3665"/>
                        <a:pt x="2822" y="1904"/>
                        <a:pt x="2391" y="812"/>
                      </a:cubicBezTo>
                      <a:cubicBezTo>
                        <a:pt x="2267" y="503"/>
                        <a:pt x="2057" y="303"/>
                        <a:pt x="1822" y="190"/>
                      </a:cubicBezTo>
                      <a:cubicBezTo>
                        <a:pt x="1742" y="80"/>
                        <a:pt x="1623" y="22"/>
                        <a:pt x="1505" y="22"/>
                      </a:cubicBezTo>
                      <a:cubicBezTo>
                        <a:pt x="1481" y="22"/>
                        <a:pt x="1458" y="24"/>
                        <a:pt x="1435" y="29"/>
                      </a:cubicBezTo>
                      <a:cubicBezTo>
                        <a:pt x="1385" y="11"/>
                        <a:pt x="1334" y="1"/>
                        <a:pt x="1281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368;p24"/>
                <p:cNvSpPr/>
                <p:nvPr/>
              </p:nvSpPr>
              <p:spPr>
                <a:xfrm>
                  <a:off x="2443953" y="2085394"/>
                  <a:ext cx="67071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" h="4428" extrusionOk="0">
                      <a:moveTo>
                        <a:pt x="1878" y="1"/>
                      </a:moveTo>
                      <a:cubicBezTo>
                        <a:pt x="1758" y="1"/>
                        <a:pt x="1633" y="39"/>
                        <a:pt x="1509" y="104"/>
                      </a:cubicBezTo>
                      <a:cubicBezTo>
                        <a:pt x="777" y="307"/>
                        <a:pt x="0" y="2058"/>
                        <a:pt x="76" y="3139"/>
                      </a:cubicBezTo>
                      <a:cubicBezTo>
                        <a:pt x="54" y="3781"/>
                        <a:pt x="300" y="4428"/>
                        <a:pt x="803" y="4428"/>
                      </a:cubicBezTo>
                      <a:cubicBezTo>
                        <a:pt x="882" y="4428"/>
                        <a:pt x="968" y="4412"/>
                        <a:pt x="1061" y="4377"/>
                      </a:cubicBezTo>
                      <a:cubicBezTo>
                        <a:pt x="1670" y="4150"/>
                        <a:pt x="2061" y="3331"/>
                        <a:pt x="2213" y="2588"/>
                      </a:cubicBezTo>
                      <a:cubicBezTo>
                        <a:pt x="2220" y="2556"/>
                        <a:pt x="2225" y="2513"/>
                        <a:pt x="2231" y="2481"/>
                      </a:cubicBezTo>
                      <a:cubicBezTo>
                        <a:pt x="2466" y="1937"/>
                        <a:pt x="2609" y="1278"/>
                        <a:pt x="2491" y="702"/>
                      </a:cubicBezTo>
                      <a:cubicBezTo>
                        <a:pt x="2385" y="194"/>
                        <a:pt x="2148" y="1"/>
                        <a:pt x="1878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369;p24"/>
                <p:cNvSpPr/>
                <p:nvPr/>
              </p:nvSpPr>
              <p:spPr>
                <a:xfrm>
                  <a:off x="1621751" y="2398339"/>
                  <a:ext cx="883464" cy="783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66" h="30484" extrusionOk="0">
                      <a:moveTo>
                        <a:pt x="7934" y="0"/>
                      </a:moveTo>
                      <a:cubicBezTo>
                        <a:pt x="7215" y="0"/>
                        <a:pt x="6428" y="218"/>
                        <a:pt x="5525" y="663"/>
                      </a:cubicBezTo>
                      <a:cubicBezTo>
                        <a:pt x="2565" y="2121"/>
                        <a:pt x="0" y="11602"/>
                        <a:pt x="6254" y="20066"/>
                      </a:cubicBezTo>
                      <a:cubicBezTo>
                        <a:pt x="8783" y="23502"/>
                        <a:pt x="12558" y="27409"/>
                        <a:pt x="18794" y="29269"/>
                      </a:cubicBezTo>
                      <a:cubicBezTo>
                        <a:pt x="21715" y="30139"/>
                        <a:pt x="23983" y="30484"/>
                        <a:pt x="26333" y="30484"/>
                      </a:cubicBezTo>
                      <a:cubicBezTo>
                        <a:pt x="28682" y="30484"/>
                        <a:pt x="31115" y="30139"/>
                        <a:pt x="34366" y="29629"/>
                      </a:cubicBezTo>
                      <a:cubicBezTo>
                        <a:pt x="34366" y="29629"/>
                        <a:pt x="33743" y="29062"/>
                        <a:pt x="28948" y="25192"/>
                      </a:cubicBezTo>
                      <a:cubicBezTo>
                        <a:pt x="27059" y="23666"/>
                        <a:pt x="25159" y="21987"/>
                        <a:pt x="23437" y="20165"/>
                      </a:cubicBezTo>
                      <a:cubicBezTo>
                        <a:pt x="23092" y="19810"/>
                        <a:pt x="22761" y="19447"/>
                        <a:pt x="22452" y="19081"/>
                      </a:cubicBezTo>
                      <a:cubicBezTo>
                        <a:pt x="21150" y="17611"/>
                        <a:pt x="19976" y="16053"/>
                        <a:pt x="18994" y="14441"/>
                      </a:cubicBezTo>
                      <a:cubicBezTo>
                        <a:pt x="17955" y="12727"/>
                        <a:pt x="17037" y="11147"/>
                        <a:pt x="16219" y="9724"/>
                      </a:cubicBezTo>
                      <a:cubicBezTo>
                        <a:pt x="16134" y="9567"/>
                        <a:pt x="16045" y="9415"/>
                        <a:pt x="15955" y="9269"/>
                      </a:cubicBezTo>
                      <a:cubicBezTo>
                        <a:pt x="13647" y="5249"/>
                        <a:pt x="12088" y="2463"/>
                        <a:pt x="10484" y="1072"/>
                      </a:cubicBezTo>
                      <a:cubicBezTo>
                        <a:pt x="9677" y="363"/>
                        <a:pt x="8862" y="0"/>
                        <a:pt x="7934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370;p24"/>
                <p:cNvSpPr/>
                <p:nvPr/>
              </p:nvSpPr>
              <p:spPr>
                <a:xfrm>
                  <a:off x="1793569" y="2425896"/>
                  <a:ext cx="238360" cy="279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2" h="10879" extrusionOk="0">
                      <a:moveTo>
                        <a:pt x="3800" y="0"/>
                      </a:moveTo>
                      <a:cubicBezTo>
                        <a:pt x="2928" y="1611"/>
                        <a:pt x="1" y="7489"/>
                        <a:pt x="2530" y="10021"/>
                      </a:cubicBezTo>
                      <a:cubicBezTo>
                        <a:pt x="3146" y="10636"/>
                        <a:pt x="3831" y="10879"/>
                        <a:pt x="4528" y="10879"/>
                      </a:cubicBezTo>
                      <a:cubicBezTo>
                        <a:pt x="6352" y="10879"/>
                        <a:pt x="8265" y="9220"/>
                        <a:pt x="9271" y="8197"/>
                      </a:cubicBezTo>
                      <a:cubicBezTo>
                        <a:pt x="6963" y="4177"/>
                        <a:pt x="5404" y="1391"/>
                        <a:pt x="38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371;p24"/>
                <p:cNvSpPr/>
                <p:nvPr/>
              </p:nvSpPr>
              <p:spPr>
                <a:xfrm>
                  <a:off x="1998059" y="2648278"/>
                  <a:ext cx="200853" cy="252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3" h="9807" extrusionOk="0">
                      <a:moveTo>
                        <a:pt x="1580" y="1"/>
                      </a:moveTo>
                      <a:lnTo>
                        <a:pt x="1580" y="1"/>
                      </a:lnTo>
                      <a:cubicBezTo>
                        <a:pt x="929" y="2022"/>
                        <a:pt x="1" y="6056"/>
                        <a:pt x="2025" y="8386"/>
                      </a:cubicBezTo>
                      <a:cubicBezTo>
                        <a:pt x="2948" y="9450"/>
                        <a:pt x="4140" y="9806"/>
                        <a:pt x="5318" y="9806"/>
                      </a:cubicBezTo>
                      <a:cubicBezTo>
                        <a:pt x="6196" y="9806"/>
                        <a:pt x="7067" y="9608"/>
                        <a:pt x="7813" y="9358"/>
                      </a:cubicBezTo>
                      <a:cubicBezTo>
                        <a:pt x="6511" y="7888"/>
                        <a:pt x="5337" y="6330"/>
                        <a:pt x="4355" y="4718"/>
                      </a:cubicBezTo>
                      <a:cubicBezTo>
                        <a:pt x="3316" y="3004"/>
                        <a:pt x="2398" y="1424"/>
                        <a:pt x="15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372;p24"/>
                <p:cNvSpPr/>
                <p:nvPr/>
              </p:nvSpPr>
              <p:spPr>
                <a:xfrm>
                  <a:off x="2191753" y="2916675"/>
                  <a:ext cx="174143" cy="155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4" h="6030" extrusionOk="0">
                      <a:moveTo>
                        <a:pt x="1263" y="1"/>
                      </a:moveTo>
                      <a:cubicBezTo>
                        <a:pt x="544" y="1602"/>
                        <a:pt x="0" y="3779"/>
                        <a:pt x="1494" y="5138"/>
                      </a:cubicBezTo>
                      <a:cubicBezTo>
                        <a:pt x="2210" y="5793"/>
                        <a:pt x="2998" y="6029"/>
                        <a:pt x="3763" y="6029"/>
                      </a:cubicBezTo>
                      <a:cubicBezTo>
                        <a:pt x="4935" y="6029"/>
                        <a:pt x="6052" y="5476"/>
                        <a:pt x="6774" y="5028"/>
                      </a:cubicBezTo>
                      <a:cubicBezTo>
                        <a:pt x="4874" y="3513"/>
                        <a:pt x="2985" y="1823"/>
                        <a:pt x="126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373;p24"/>
                <p:cNvSpPr/>
                <p:nvPr/>
              </p:nvSpPr>
              <p:spPr>
                <a:xfrm>
                  <a:off x="1782515" y="2912510"/>
                  <a:ext cx="322398" cy="238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1" h="9268" extrusionOk="0">
                      <a:moveTo>
                        <a:pt x="1283" y="0"/>
                      </a:moveTo>
                      <a:cubicBezTo>
                        <a:pt x="772" y="0"/>
                        <a:pt x="335" y="30"/>
                        <a:pt x="0" y="64"/>
                      </a:cubicBezTo>
                      <a:cubicBezTo>
                        <a:pt x="2529" y="3500"/>
                        <a:pt x="5828" y="7410"/>
                        <a:pt x="12540" y="9267"/>
                      </a:cubicBezTo>
                      <a:cubicBezTo>
                        <a:pt x="10467" y="1131"/>
                        <a:pt x="4452" y="0"/>
                        <a:pt x="1283" y="0"/>
                      </a:cubicBezTo>
                      <a:close/>
                    </a:path>
                  </a:pathLst>
                </a:custGeom>
                <a:solidFill>
                  <a:srgbClr val="F4606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374;p24"/>
                <p:cNvSpPr/>
                <p:nvPr/>
              </p:nvSpPr>
              <p:spPr>
                <a:xfrm>
                  <a:off x="2358173" y="1696386"/>
                  <a:ext cx="1118636" cy="1491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14" h="58025" extrusionOk="0">
                      <a:moveTo>
                        <a:pt x="40532" y="39012"/>
                      </a:moveTo>
                      <a:cubicBezTo>
                        <a:pt x="43513" y="39012"/>
                        <a:pt x="37169" y="48315"/>
                        <a:pt x="37169" y="48315"/>
                      </a:cubicBezTo>
                      <a:cubicBezTo>
                        <a:pt x="37169" y="48315"/>
                        <a:pt x="37169" y="39012"/>
                        <a:pt x="40532" y="39012"/>
                      </a:cubicBezTo>
                      <a:close/>
                      <a:moveTo>
                        <a:pt x="9539" y="0"/>
                      </a:moveTo>
                      <a:cubicBezTo>
                        <a:pt x="7222" y="0"/>
                        <a:pt x="5049" y="1875"/>
                        <a:pt x="3437" y="3793"/>
                      </a:cubicBezTo>
                      <a:cubicBezTo>
                        <a:pt x="3455" y="3793"/>
                        <a:pt x="3473" y="3796"/>
                        <a:pt x="3494" y="3796"/>
                      </a:cubicBezTo>
                      <a:cubicBezTo>
                        <a:pt x="3761" y="3796"/>
                        <a:pt x="4106" y="3722"/>
                        <a:pt x="4487" y="3640"/>
                      </a:cubicBezTo>
                      <a:cubicBezTo>
                        <a:pt x="4935" y="3540"/>
                        <a:pt x="5391" y="3479"/>
                        <a:pt x="5842" y="3479"/>
                      </a:cubicBezTo>
                      <a:cubicBezTo>
                        <a:pt x="6621" y="3479"/>
                        <a:pt x="7383" y="3665"/>
                        <a:pt x="8033" y="4170"/>
                      </a:cubicBezTo>
                      <a:cubicBezTo>
                        <a:pt x="9570" y="5351"/>
                        <a:pt x="9660" y="7617"/>
                        <a:pt x="9471" y="9549"/>
                      </a:cubicBezTo>
                      <a:cubicBezTo>
                        <a:pt x="9218" y="12181"/>
                        <a:pt x="8699" y="14775"/>
                        <a:pt x="7913" y="17308"/>
                      </a:cubicBezTo>
                      <a:cubicBezTo>
                        <a:pt x="10432" y="18656"/>
                        <a:pt x="12488" y="20866"/>
                        <a:pt x="13658" y="23473"/>
                      </a:cubicBezTo>
                      <a:cubicBezTo>
                        <a:pt x="11139" y="23527"/>
                        <a:pt x="8588" y="23583"/>
                        <a:pt x="6155" y="24245"/>
                      </a:cubicBezTo>
                      <a:cubicBezTo>
                        <a:pt x="3715" y="24910"/>
                        <a:pt x="1374" y="26245"/>
                        <a:pt x="1" y="28358"/>
                      </a:cubicBezTo>
                      <a:cubicBezTo>
                        <a:pt x="3615" y="26601"/>
                        <a:pt x="7571" y="25526"/>
                        <a:pt x="11581" y="25230"/>
                      </a:cubicBezTo>
                      <a:cubicBezTo>
                        <a:pt x="12161" y="25184"/>
                        <a:pt x="12740" y="25017"/>
                        <a:pt x="13295" y="25017"/>
                      </a:cubicBezTo>
                      <a:cubicBezTo>
                        <a:pt x="13587" y="25017"/>
                        <a:pt x="13872" y="25064"/>
                        <a:pt x="14146" y="25202"/>
                      </a:cubicBezTo>
                      <a:cubicBezTo>
                        <a:pt x="15704" y="25995"/>
                        <a:pt x="16433" y="27867"/>
                        <a:pt x="17504" y="29528"/>
                      </a:cubicBezTo>
                      <a:cubicBezTo>
                        <a:pt x="16793" y="29468"/>
                        <a:pt x="16077" y="29439"/>
                        <a:pt x="15362" y="29439"/>
                      </a:cubicBezTo>
                      <a:cubicBezTo>
                        <a:pt x="11602" y="29439"/>
                        <a:pt x="7845" y="30243"/>
                        <a:pt x="4412" y="31791"/>
                      </a:cubicBezTo>
                      <a:cubicBezTo>
                        <a:pt x="7440" y="31250"/>
                        <a:pt x="10520" y="30987"/>
                        <a:pt x="13594" y="30987"/>
                      </a:cubicBezTo>
                      <a:cubicBezTo>
                        <a:pt x="14807" y="30987"/>
                        <a:pt x="16045" y="31029"/>
                        <a:pt x="17173" y="31481"/>
                      </a:cubicBezTo>
                      <a:cubicBezTo>
                        <a:pt x="18300" y="31937"/>
                        <a:pt x="19482" y="32605"/>
                        <a:pt x="19692" y="33801"/>
                      </a:cubicBezTo>
                      <a:cubicBezTo>
                        <a:pt x="16486" y="34000"/>
                        <a:pt x="13128" y="34975"/>
                        <a:pt x="10158" y="36167"/>
                      </a:cubicBezTo>
                      <a:cubicBezTo>
                        <a:pt x="12875" y="36014"/>
                        <a:pt x="15604" y="35857"/>
                        <a:pt x="18322" y="35715"/>
                      </a:cubicBezTo>
                      <a:cubicBezTo>
                        <a:pt x="18571" y="35700"/>
                        <a:pt x="18820" y="35686"/>
                        <a:pt x="19069" y="35686"/>
                      </a:cubicBezTo>
                      <a:cubicBezTo>
                        <a:pt x="19535" y="35686"/>
                        <a:pt x="19994" y="35732"/>
                        <a:pt x="20410" y="35914"/>
                      </a:cubicBezTo>
                      <a:cubicBezTo>
                        <a:pt x="20962" y="36156"/>
                        <a:pt x="21406" y="36611"/>
                        <a:pt x="21801" y="37063"/>
                      </a:cubicBezTo>
                      <a:cubicBezTo>
                        <a:pt x="24853" y="40531"/>
                        <a:pt x="26896" y="45185"/>
                        <a:pt x="26145" y="49746"/>
                      </a:cubicBezTo>
                      <a:cubicBezTo>
                        <a:pt x="25715" y="52399"/>
                        <a:pt x="24367" y="54886"/>
                        <a:pt x="24345" y="57568"/>
                      </a:cubicBezTo>
                      <a:cubicBezTo>
                        <a:pt x="24345" y="57714"/>
                        <a:pt x="24345" y="57867"/>
                        <a:pt x="24356" y="58024"/>
                      </a:cubicBezTo>
                      <a:cubicBezTo>
                        <a:pt x="29314" y="56210"/>
                        <a:pt x="34477" y="53449"/>
                        <a:pt x="36629" y="49461"/>
                      </a:cubicBezTo>
                      <a:cubicBezTo>
                        <a:pt x="36629" y="49461"/>
                        <a:pt x="38625" y="46544"/>
                        <a:pt x="40215" y="43339"/>
                      </a:cubicBezTo>
                      <a:cubicBezTo>
                        <a:pt x="41801" y="40137"/>
                        <a:pt x="42983" y="36643"/>
                        <a:pt x="41371" y="35462"/>
                      </a:cubicBezTo>
                      <a:cubicBezTo>
                        <a:pt x="41008" y="35195"/>
                        <a:pt x="40620" y="35075"/>
                        <a:pt x="40226" y="35075"/>
                      </a:cubicBezTo>
                      <a:cubicBezTo>
                        <a:pt x="39991" y="35075"/>
                        <a:pt x="39756" y="35117"/>
                        <a:pt x="39517" y="35192"/>
                      </a:cubicBezTo>
                      <a:cubicBezTo>
                        <a:pt x="36540" y="36131"/>
                        <a:pt x="33228" y="42467"/>
                        <a:pt x="33228" y="42467"/>
                      </a:cubicBezTo>
                      <a:lnTo>
                        <a:pt x="10567" y="17362"/>
                      </a:lnTo>
                      <a:cubicBezTo>
                        <a:pt x="10567" y="17362"/>
                        <a:pt x="12857" y="10278"/>
                        <a:pt x="12857" y="5173"/>
                      </a:cubicBezTo>
                      <a:cubicBezTo>
                        <a:pt x="12857" y="2619"/>
                        <a:pt x="12285" y="555"/>
                        <a:pt x="10567" y="125"/>
                      </a:cubicBezTo>
                      <a:cubicBezTo>
                        <a:pt x="10560" y="125"/>
                        <a:pt x="10556" y="121"/>
                        <a:pt x="10549" y="121"/>
                      </a:cubicBezTo>
                      <a:cubicBezTo>
                        <a:pt x="10211" y="39"/>
                        <a:pt x="9873" y="0"/>
                        <a:pt x="9539" y="0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375;p24"/>
                <p:cNvSpPr/>
                <p:nvPr/>
              </p:nvSpPr>
              <p:spPr>
                <a:xfrm>
                  <a:off x="3313635" y="2699228"/>
                  <a:ext cx="163114" cy="2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5" h="9304" extrusionOk="0">
                      <a:moveTo>
                        <a:pt x="3363" y="0"/>
                      </a:moveTo>
                      <a:cubicBezTo>
                        <a:pt x="0" y="0"/>
                        <a:pt x="0" y="9303"/>
                        <a:pt x="0" y="9303"/>
                      </a:cubicBezTo>
                      <a:cubicBezTo>
                        <a:pt x="0" y="9303"/>
                        <a:pt x="6344" y="0"/>
                        <a:pt x="3363" y="0"/>
                      </a:cubicBezTo>
                      <a:close/>
                    </a:path>
                  </a:pathLst>
                </a:custGeom>
                <a:solidFill>
                  <a:srgbClr val="282D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376;p24"/>
                <p:cNvSpPr/>
                <p:nvPr/>
              </p:nvSpPr>
              <p:spPr>
                <a:xfrm>
                  <a:off x="2338251" y="2335796"/>
                  <a:ext cx="350753" cy="12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4" h="4680" extrusionOk="0">
                      <a:moveTo>
                        <a:pt x="11936" y="0"/>
                      </a:moveTo>
                      <a:cubicBezTo>
                        <a:pt x="11891" y="0"/>
                        <a:pt x="11846" y="0"/>
                        <a:pt x="11801" y="1"/>
                      </a:cubicBezTo>
                      <a:cubicBezTo>
                        <a:pt x="11185" y="29"/>
                        <a:pt x="10566" y="47"/>
                        <a:pt x="9954" y="136"/>
                      </a:cubicBezTo>
                      <a:cubicBezTo>
                        <a:pt x="8723" y="261"/>
                        <a:pt x="7514" y="566"/>
                        <a:pt x="6340" y="947"/>
                      </a:cubicBezTo>
                      <a:cubicBezTo>
                        <a:pt x="5163" y="1338"/>
                        <a:pt x="4027" y="1847"/>
                        <a:pt x="2960" y="2474"/>
                      </a:cubicBezTo>
                      <a:cubicBezTo>
                        <a:pt x="2426" y="2783"/>
                        <a:pt x="1907" y="3121"/>
                        <a:pt x="1406" y="3477"/>
                      </a:cubicBezTo>
                      <a:cubicBezTo>
                        <a:pt x="918" y="3857"/>
                        <a:pt x="427" y="4234"/>
                        <a:pt x="0" y="4679"/>
                      </a:cubicBezTo>
                      <a:cubicBezTo>
                        <a:pt x="1011" y="3981"/>
                        <a:pt x="2068" y="3377"/>
                        <a:pt x="3160" y="2847"/>
                      </a:cubicBezTo>
                      <a:cubicBezTo>
                        <a:pt x="4252" y="2320"/>
                        <a:pt x="5362" y="1840"/>
                        <a:pt x="6514" y="1470"/>
                      </a:cubicBezTo>
                      <a:cubicBezTo>
                        <a:pt x="7660" y="1090"/>
                        <a:pt x="8830" y="773"/>
                        <a:pt x="10022" y="556"/>
                      </a:cubicBezTo>
                      <a:cubicBezTo>
                        <a:pt x="11210" y="303"/>
                        <a:pt x="12420" y="207"/>
                        <a:pt x="13643" y="83"/>
                      </a:cubicBezTo>
                      <a:cubicBezTo>
                        <a:pt x="13079" y="43"/>
                        <a:pt x="12506" y="0"/>
                        <a:pt x="11936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377;p24"/>
                <p:cNvSpPr/>
                <p:nvPr/>
              </p:nvSpPr>
              <p:spPr>
                <a:xfrm>
                  <a:off x="2414057" y="2454018"/>
                  <a:ext cx="350753" cy="120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4" h="4677" extrusionOk="0">
                      <a:moveTo>
                        <a:pt x="11924" y="1"/>
                      </a:moveTo>
                      <a:cubicBezTo>
                        <a:pt x="11883" y="1"/>
                        <a:pt x="11842" y="1"/>
                        <a:pt x="11801" y="1"/>
                      </a:cubicBezTo>
                      <a:cubicBezTo>
                        <a:pt x="11185" y="31"/>
                        <a:pt x="10566" y="48"/>
                        <a:pt x="9954" y="133"/>
                      </a:cubicBezTo>
                      <a:cubicBezTo>
                        <a:pt x="8724" y="261"/>
                        <a:pt x="7514" y="568"/>
                        <a:pt x="6337" y="948"/>
                      </a:cubicBezTo>
                      <a:cubicBezTo>
                        <a:pt x="5163" y="1339"/>
                        <a:pt x="4024" y="1848"/>
                        <a:pt x="2956" y="2474"/>
                      </a:cubicBezTo>
                      <a:cubicBezTo>
                        <a:pt x="2423" y="2784"/>
                        <a:pt x="1907" y="3121"/>
                        <a:pt x="1402" y="3477"/>
                      </a:cubicBezTo>
                      <a:cubicBezTo>
                        <a:pt x="915" y="3858"/>
                        <a:pt x="427" y="4236"/>
                        <a:pt x="1" y="4676"/>
                      </a:cubicBezTo>
                      <a:cubicBezTo>
                        <a:pt x="1011" y="3983"/>
                        <a:pt x="2068" y="3377"/>
                        <a:pt x="3156" y="2844"/>
                      </a:cubicBezTo>
                      <a:cubicBezTo>
                        <a:pt x="4248" y="2321"/>
                        <a:pt x="5362" y="1841"/>
                        <a:pt x="6514" y="1471"/>
                      </a:cubicBezTo>
                      <a:cubicBezTo>
                        <a:pt x="7657" y="1087"/>
                        <a:pt x="8826" y="773"/>
                        <a:pt x="10018" y="553"/>
                      </a:cubicBezTo>
                      <a:cubicBezTo>
                        <a:pt x="11207" y="304"/>
                        <a:pt x="12420" y="208"/>
                        <a:pt x="13643" y="83"/>
                      </a:cubicBezTo>
                      <a:cubicBezTo>
                        <a:pt x="13072" y="44"/>
                        <a:pt x="12499" y="1"/>
                        <a:pt x="11924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378;p24"/>
                <p:cNvSpPr/>
                <p:nvPr/>
              </p:nvSpPr>
              <p:spPr>
                <a:xfrm>
                  <a:off x="2513642" y="2563140"/>
                  <a:ext cx="350779" cy="120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5" h="4676" extrusionOk="0">
                      <a:moveTo>
                        <a:pt x="11924" y="0"/>
                      </a:moveTo>
                      <a:cubicBezTo>
                        <a:pt x="11883" y="0"/>
                        <a:pt x="11842" y="0"/>
                        <a:pt x="11801" y="1"/>
                      </a:cubicBezTo>
                      <a:cubicBezTo>
                        <a:pt x="11185" y="29"/>
                        <a:pt x="10566" y="47"/>
                        <a:pt x="9955" y="132"/>
                      </a:cubicBezTo>
                      <a:cubicBezTo>
                        <a:pt x="8720" y="260"/>
                        <a:pt x="7514" y="567"/>
                        <a:pt x="6336" y="947"/>
                      </a:cubicBezTo>
                      <a:cubicBezTo>
                        <a:pt x="5162" y="1339"/>
                        <a:pt x="4024" y="1848"/>
                        <a:pt x="2957" y="2473"/>
                      </a:cubicBezTo>
                      <a:cubicBezTo>
                        <a:pt x="2423" y="2782"/>
                        <a:pt x="1908" y="3121"/>
                        <a:pt x="1402" y="3477"/>
                      </a:cubicBezTo>
                      <a:cubicBezTo>
                        <a:pt x="915" y="3857"/>
                        <a:pt x="427" y="4234"/>
                        <a:pt x="0" y="4675"/>
                      </a:cubicBezTo>
                      <a:cubicBezTo>
                        <a:pt x="1011" y="3982"/>
                        <a:pt x="2067" y="3377"/>
                        <a:pt x="3156" y="2843"/>
                      </a:cubicBezTo>
                      <a:cubicBezTo>
                        <a:pt x="4248" y="2321"/>
                        <a:pt x="5362" y="1840"/>
                        <a:pt x="6515" y="1470"/>
                      </a:cubicBezTo>
                      <a:cubicBezTo>
                        <a:pt x="7656" y="1086"/>
                        <a:pt x="8827" y="773"/>
                        <a:pt x="10019" y="552"/>
                      </a:cubicBezTo>
                      <a:cubicBezTo>
                        <a:pt x="11206" y="303"/>
                        <a:pt x="12420" y="207"/>
                        <a:pt x="13644" y="83"/>
                      </a:cubicBezTo>
                      <a:cubicBezTo>
                        <a:pt x="13073" y="43"/>
                        <a:pt x="12499" y="0"/>
                        <a:pt x="11924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379;p24"/>
                <p:cNvSpPr/>
                <p:nvPr/>
              </p:nvSpPr>
              <p:spPr>
                <a:xfrm>
                  <a:off x="1748944" y="1716333"/>
                  <a:ext cx="454020" cy="98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1" h="3835" extrusionOk="0">
                      <a:moveTo>
                        <a:pt x="0" y="0"/>
                      </a:moveTo>
                      <a:cubicBezTo>
                        <a:pt x="6723" y="4"/>
                        <a:pt x="13111" y="1969"/>
                        <a:pt x="17660" y="3835"/>
                      </a:cubicBezTo>
                      <a:cubicBezTo>
                        <a:pt x="13115" y="1969"/>
                        <a:pt x="6723" y="4"/>
                        <a:pt x="0" y="0"/>
                      </a:cubicBezTo>
                      <a:close/>
                    </a:path>
                  </a:pathLst>
                </a:custGeom>
                <a:solidFill>
                  <a:srgbClr val="C0EC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380;p24"/>
                <p:cNvSpPr/>
                <p:nvPr/>
              </p:nvSpPr>
              <p:spPr>
                <a:xfrm>
                  <a:off x="1309527" y="1795971"/>
                  <a:ext cx="99719" cy="61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9" h="2392" extrusionOk="0">
                      <a:moveTo>
                        <a:pt x="3879" y="1"/>
                      </a:moveTo>
                      <a:cubicBezTo>
                        <a:pt x="3544" y="178"/>
                        <a:pt x="3209" y="364"/>
                        <a:pt x="2876" y="559"/>
                      </a:cubicBezTo>
                      <a:cubicBezTo>
                        <a:pt x="1965" y="1100"/>
                        <a:pt x="1004" y="1712"/>
                        <a:pt x="1" y="2391"/>
                      </a:cubicBezTo>
                      <a:lnTo>
                        <a:pt x="1" y="2391"/>
                      </a:lnTo>
                      <a:cubicBezTo>
                        <a:pt x="1004" y="1712"/>
                        <a:pt x="1965" y="1100"/>
                        <a:pt x="2876" y="559"/>
                      </a:cubicBezTo>
                      <a:cubicBezTo>
                        <a:pt x="3209" y="364"/>
                        <a:pt x="3544" y="178"/>
                        <a:pt x="3879" y="1"/>
                      </a:cubicBezTo>
                      <a:close/>
                    </a:path>
                  </a:pathLst>
                </a:custGeom>
                <a:solidFill>
                  <a:srgbClr val="17AC5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381;p24"/>
                <p:cNvSpPr/>
                <p:nvPr/>
              </p:nvSpPr>
              <p:spPr>
                <a:xfrm>
                  <a:off x="1301687" y="1860004"/>
                  <a:ext cx="4036" cy="2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" h="108" extrusionOk="0">
                      <a:moveTo>
                        <a:pt x="156" y="0"/>
                      </a:moveTo>
                      <a:cubicBezTo>
                        <a:pt x="103" y="35"/>
                        <a:pt x="50" y="71"/>
                        <a:pt x="0" y="107"/>
                      </a:cubicBezTo>
                      <a:lnTo>
                        <a:pt x="0" y="107"/>
                      </a:lnTo>
                      <a:cubicBezTo>
                        <a:pt x="50" y="71"/>
                        <a:pt x="103" y="35"/>
                        <a:pt x="156" y="0"/>
                      </a:cubicBezTo>
                      <a:close/>
                    </a:path>
                  </a:pathLst>
                </a:custGeom>
                <a:solidFill>
                  <a:srgbClr val="C0EC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382;p24"/>
                <p:cNvSpPr/>
                <p:nvPr/>
              </p:nvSpPr>
              <p:spPr>
                <a:xfrm>
                  <a:off x="1252923" y="1862755"/>
                  <a:ext cx="48793" cy="3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345" extrusionOk="0">
                      <a:moveTo>
                        <a:pt x="79" y="1288"/>
                      </a:moveTo>
                      <a:cubicBezTo>
                        <a:pt x="54" y="1306"/>
                        <a:pt x="26" y="1327"/>
                        <a:pt x="1" y="1345"/>
                      </a:cubicBezTo>
                      <a:cubicBezTo>
                        <a:pt x="26" y="1327"/>
                        <a:pt x="54" y="1306"/>
                        <a:pt x="79" y="1288"/>
                      </a:cubicBezTo>
                      <a:lnTo>
                        <a:pt x="79" y="1288"/>
                      </a:lnTo>
                      <a:close/>
                      <a:moveTo>
                        <a:pt x="1897" y="0"/>
                      </a:moveTo>
                      <a:lnTo>
                        <a:pt x="1801" y="64"/>
                      </a:lnTo>
                      <a:lnTo>
                        <a:pt x="1801" y="64"/>
                      </a:lnTo>
                      <a:lnTo>
                        <a:pt x="1897" y="0"/>
                      </a:lnTo>
                      <a:close/>
                    </a:path>
                  </a:pathLst>
                </a:custGeom>
                <a:solidFill>
                  <a:srgbClr val="17AC5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383;p24"/>
                <p:cNvSpPr/>
                <p:nvPr/>
              </p:nvSpPr>
              <p:spPr>
                <a:xfrm>
                  <a:off x="1305697" y="1858616"/>
                  <a:ext cx="2031" cy="1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" h="55" extrusionOk="0">
                      <a:moveTo>
                        <a:pt x="79" y="1"/>
                      </a:moveTo>
                      <a:cubicBezTo>
                        <a:pt x="53" y="18"/>
                        <a:pt x="25" y="36"/>
                        <a:pt x="0" y="54"/>
                      </a:cubicBezTo>
                      <a:lnTo>
                        <a:pt x="0" y="54"/>
                      </a:lnTo>
                      <a:cubicBezTo>
                        <a:pt x="25" y="36"/>
                        <a:pt x="53" y="18"/>
                        <a:pt x="79" y="1"/>
                      </a:cubicBezTo>
                      <a:close/>
                    </a:path>
                  </a:pathLst>
                </a:custGeom>
                <a:solidFill>
                  <a:srgbClr val="73CE9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384;p24"/>
                <p:cNvSpPr/>
                <p:nvPr/>
              </p:nvSpPr>
              <p:spPr>
                <a:xfrm>
                  <a:off x="1254928" y="1864400"/>
                  <a:ext cx="44294" cy="31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3" h="1224" extrusionOk="0">
                      <a:moveTo>
                        <a:pt x="1723" y="0"/>
                      </a:moveTo>
                      <a:cubicBezTo>
                        <a:pt x="1161" y="388"/>
                        <a:pt x="588" y="797"/>
                        <a:pt x="1" y="1224"/>
                      </a:cubicBezTo>
                      <a:lnTo>
                        <a:pt x="1" y="1224"/>
                      </a:lnTo>
                      <a:cubicBezTo>
                        <a:pt x="588" y="797"/>
                        <a:pt x="1161" y="388"/>
                        <a:pt x="1723" y="0"/>
                      </a:cubicBezTo>
                      <a:close/>
                    </a:path>
                  </a:pathLst>
                </a:custGeom>
                <a:solidFill>
                  <a:srgbClr val="0E97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385;p24"/>
                <p:cNvSpPr/>
                <p:nvPr/>
              </p:nvSpPr>
              <p:spPr>
                <a:xfrm>
                  <a:off x="-31291" y="1716333"/>
                  <a:ext cx="2234367" cy="3456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15" h="134458" extrusionOk="0">
                      <a:moveTo>
                        <a:pt x="34512" y="27122"/>
                      </a:moveTo>
                      <a:cubicBezTo>
                        <a:pt x="34800" y="27122"/>
                        <a:pt x="35088" y="27421"/>
                        <a:pt x="34889" y="27735"/>
                      </a:cubicBezTo>
                      <a:cubicBezTo>
                        <a:pt x="34587" y="28219"/>
                        <a:pt x="34280" y="28702"/>
                        <a:pt x="33978" y="29183"/>
                      </a:cubicBezTo>
                      <a:cubicBezTo>
                        <a:pt x="33889" y="29321"/>
                        <a:pt x="33765" y="29378"/>
                        <a:pt x="33637" y="29378"/>
                      </a:cubicBezTo>
                      <a:cubicBezTo>
                        <a:pt x="33349" y="29378"/>
                        <a:pt x="33064" y="29079"/>
                        <a:pt x="33264" y="28766"/>
                      </a:cubicBezTo>
                      <a:cubicBezTo>
                        <a:pt x="33566" y="28283"/>
                        <a:pt x="33868" y="27799"/>
                        <a:pt x="34174" y="27319"/>
                      </a:cubicBezTo>
                      <a:cubicBezTo>
                        <a:pt x="34259" y="27180"/>
                        <a:pt x="34387" y="27122"/>
                        <a:pt x="34512" y="27122"/>
                      </a:cubicBezTo>
                      <a:close/>
                      <a:moveTo>
                        <a:pt x="35551" y="29449"/>
                      </a:moveTo>
                      <a:cubicBezTo>
                        <a:pt x="35842" y="29449"/>
                        <a:pt x="36116" y="29866"/>
                        <a:pt x="35868" y="30179"/>
                      </a:cubicBezTo>
                      <a:cubicBezTo>
                        <a:pt x="35697" y="30399"/>
                        <a:pt x="35522" y="30620"/>
                        <a:pt x="35348" y="30841"/>
                      </a:cubicBezTo>
                      <a:cubicBezTo>
                        <a:pt x="35270" y="30940"/>
                        <a:pt x="35174" y="30982"/>
                        <a:pt x="35081" y="30982"/>
                      </a:cubicBezTo>
                      <a:cubicBezTo>
                        <a:pt x="34789" y="30982"/>
                        <a:pt x="34515" y="30567"/>
                        <a:pt x="34761" y="30253"/>
                      </a:cubicBezTo>
                      <a:cubicBezTo>
                        <a:pt x="34935" y="30033"/>
                        <a:pt x="35109" y="29812"/>
                        <a:pt x="35284" y="29592"/>
                      </a:cubicBezTo>
                      <a:cubicBezTo>
                        <a:pt x="35362" y="29492"/>
                        <a:pt x="35458" y="29449"/>
                        <a:pt x="35551" y="29449"/>
                      </a:cubicBezTo>
                      <a:close/>
                      <a:moveTo>
                        <a:pt x="21374" y="38457"/>
                      </a:moveTo>
                      <a:cubicBezTo>
                        <a:pt x="21613" y="38457"/>
                        <a:pt x="21882" y="38663"/>
                        <a:pt x="21836" y="38977"/>
                      </a:cubicBezTo>
                      <a:cubicBezTo>
                        <a:pt x="21723" y="39755"/>
                        <a:pt x="21335" y="40438"/>
                        <a:pt x="20730" y="40940"/>
                      </a:cubicBezTo>
                      <a:cubicBezTo>
                        <a:pt x="20644" y="41015"/>
                        <a:pt x="20549" y="41044"/>
                        <a:pt x="20456" y="41044"/>
                      </a:cubicBezTo>
                      <a:cubicBezTo>
                        <a:pt x="20118" y="41044"/>
                        <a:pt x="19823" y="40624"/>
                        <a:pt x="20143" y="40356"/>
                      </a:cubicBezTo>
                      <a:cubicBezTo>
                        <a:pt x="20652" y="39929"/>
                        <a:pt x="20940" y="39410"/>
                        <a:pt x="21036" y="38755"/>
                      </a:cubicBezTo>
                      <a:cubicBezTo>
                        <a:pt x="21068" y="38546"/>
                        <a:pt x="21214" y="38457"/>
                        <a:pt x="21374" y="38457"/>
                      </a:cubicBezTo>
                      <a:close/>
                      <a:moveTo>
                        <a:pt x="21790" y="42274"/>
                      </a:moveTo>
                      <a:cubicBezTo>
                        <a:pt x="22071" y="42274"/>
                        <a:pt x="22360" y="42573"/>
                        <a:pt x="22178" y="42893"/>
                      </a:cubicBezTo>
                      <a:cubicBezTo>
                        <a:pt x="21811" y="43541"/>
                        <a:pt x="21449" y="44188"/>
                        <a:pt x="21082" y="44835"/>
                      </a:cubicBezTo>
                      <a:cubicBezTo>
                        <a:pt x="21000" y="44981"/>
                        <a:pt x="20876" y="45039"/>
                        <a:pt x="20751" y="45039"/>
                      </a:cubicBezTo>
                      <a:cubicBezTo>
                        <a:pt x="20470" y="45039"/>
                        <a:pt x="20186" y="44740"/>
                        <a:pt x="20367" y="44420"/>
                      </a:cubicBezTo>
                      <a:cubicBezTo>
                        <a:pt x="20730" y="43772"/>
                        <a:pt x="21097" y="43124"/>
                        <a:pt x="21463" y="42477"/>
                      </a:cubicBezTo>
                      <a:cubicBezTo>
                        <a:pt x="21541" y="42331"/>
                        <a:pt x="21665" y="42274"/>
                        <a:pt x="21790" y="42274"/>
                      </a:cubicBezTo>
                      <a:close/>
                      <a:moveTo>
                        <a:pt x="17237" y="43669"/>
                      </a:moveTo>
                      <a:cubicBezTo>
                        <a:pt x="17503" y="43669"/>
                        <a:pt x="17795" y="43971"/>
                        <a:pt x="17646" y="44302"/>
                      </a:cubicBezTo>
                      <a:cubicBezTo>
                        <a:pt x="17244" y="45188"/>
                        <a:pt x="16643" y="45906"/>
                        <a:pt x="15874" y="46497"/>
                      </a:cubicBezTo>
                      <a:cubicBezTo>
                        <a:pt x="15799" y="46558"/>
                        <a:pt x="15725" y="46582"/>
                        <a:pt x="15657" y="46582"/>
                      </a:cubicBezTo>
                      <a:cubicBezTo>
                        <a:pt x="15334" y="46582"/>
                        <a:pt x="15116" y="46049"/>
                        <a:pt x="15457" y="45782"/>
                      </a:cubicBezTo>
                      <a:cubicBezTo>
                        <a:pt x="16109" y="45280"/>
                        <a:pt x="16589" y="44633"/>
                        <a:pt x="16927" y="43886"/>
                      </a:cubicBezTo>
                      <a:cubicBezTo>
                        <a:pt x="16999" y="43733"/>
                        <a:pt x="17116" y="43669"/>
                        <a:pt x="17237" y="43669"/>
                      </a:cubicBezTo>
                      <a:close/>
                      <a:moveTo>
                        <a:pt x="19521" y="61279"/>
                      </a:moveTo>
                      <a:cubicBezTo>
                        <a:pt x="19791" y="61279"/>
                        <a:pt x="20083" y="61581"/>
                        <a:pt x="19923" y="61912"/>
                      </a:cubicBezTo>
                      <a:cubicBezTo>
                        <a:pt x="19603" y="62577"/>
                        <a:pt x="19186" y="63168"/>
                        <a:pt x="18674" y="63701"/>
                      </a:cubicBezTo>
                      <a:cubicBezTo>
                        <a:pt x="18588" y="63790"/>
                        <a:pt x="18493" y="63829"/>
                        <a:pt x="18400" y="63829"/>
                      </a:cubicBezTo>
                      <a:cubicBezTo>
                        <a:pt x="18087" y="63829"/>
                        <a:pt x="17805" y="63413"/>
                        <a:pt x="18091" y="63115"/>
                      </a:cubicBezTo>
                      <a:cubicBezTo>
                        <a:pt x="18552" y="62631"/>
                        <a:pt x="18915" y="62097"/>
                        <a:pt x="19207" y="61492"/>
                      </a:cubicBezTo>
                      <a:cubicBezTo>
                        <a:pt x="19278" y="61343"/>
                        <a:pt x="19399" y="61279"/>
                        <a:pt x="19521" y="61279"/>
                      </a:cubicBezTo>
                      <a:close/>
                      <a:moveTo>
                        <a:pt x="14750" y="65921"/>
                      </a:moveTo>
                      <a:cubicBezTo>
                        <a:pt x="15031" y="65921"/>
                        <a:pt x="15316" y="66220"/>
                        <a:pt x="15134" y="66544"/>
                      </a:cubicBezTo>
                      <a:lnTo>
                        <a:pt x="13413" y="69610"/>
                      </a:lnTo>
                      <a:cubicBezTo>
                        <a:pt x="13331" y="69753"/>
                        <a:pt x="13209" y="69813"/>
                        <a:pt x="13085" y="69813"/>
                      </a:cubicBezTo>
                      <a:cubicBezTo>
                        <a:pt x="12804" y="69813"/>
                        <a:pt x="12516" y="69514"/>
                        <a:pt x="12697" y="69190"/>
                      </a:cubicBezTo>
                      <a:cubicBezTo>
                        <a:pt x="13270" y="68169"/>
                        <a:pt x="13846" y="67149"/>
                        <a:pt x="14419" y="66124"/>
                      </a:cubicBezTo>
                      <a:cubicBezTo>
                        <a:pt x="14501" y="65982"/>
                        <a:pt x="14625" y="65921"/>
                        <a:pt x="14750" y="65921"/>
                      </a:cubicBezTo>
                      <a:close/>
                      <a:moveTo>
                        <a:pt x="15948" y="68504"/>
                      </a:moveTo>
                      <a:cubicBezTo>
                        <a:pt x="16198" y="68504"/>
                        <a:pt x="16454" y="68707"/>
                        <a:pt x="16372" y="69016"/>
                      </a:cubicBezTo>
                      <a:cubicBezTo>
                        <a:pt x="16183" y="69756"/>
                        <a:pt x="15813" y="70397"/>
                        <a:pt x="15276" y="70937"/>
                      </a:cubicBezTo>
                      <a:cubicBezTo>
                        <a:pt x="15191" y="71023"/>
                        <a:pt x="15095" y="71058"/>
                        <a:pt x="14999" y="71058"/>
                      </a:cubicBezTo>
                      <a:cubicBezTo>
                        <a:pt x="14682" y="71058"/>
                        <a:pt x="14401" y="70642"/>
                        <a:pt x="14689" y="70351"/>
                      </a:cubicBezTo>
                      <a:cubicBezTo>
                        <a:pt x="15130" y="69909"/>
                        <a:pt x="15419" y="69400"/>
                        <a:pt x="15575" y="68799"/>
                      </a:cubicBezTo>
                      <a:cubicBezTo>
                        <a:pt x="15628" y="68593"/>
                        <a:pt x="15785" y="68504"/>
                        <a:pt x="15948" y="68504"/>
                      </a:cubicBezTo>
                      <a:close/>
                      <a:moveTo>
                        <a:pt x="7287" y="75047"/>
                      </a:moveTo>
                      <a:cubicBezTo>
                        <a:pt x="7556" y="75047"/>
                        <a:pt x="7845" y="75349"/>
                        <a:pt x="7688" y="75679"/>
                      </a:cubicBezTo>
                      <a:cubicBezTo>
                        <a:pt x="7339" y="76423"/>
                        <a:pt x="6988" y="77167"/>
                        <a:pt x="6635" y="77907"/>
                      </a:cubicBezTo>
                      <a:cubicBezTo>
                        <a:pt x="6564" y="78060"/>
                        <a:pt x="6446" y="78120"/>
                        <a:pt x="6322" y="78120"/>
                      </a:cubicBezTo>
                      <a:cubicBezTo>
                        <a:pt x="6055" y="78120"/>
                        <a:pt x="5763" y="77821"/>
                        <a:pt x="5920" y="77490"/>
                      </a:cubicBezTo>
                      <a:cubicBezTo>
                        <a:pt x="6272" y="76747"/>
                        <a:pt x="6625" y="76003"/>
                        <a:pt x="6973" y="75260"/>
                      </a:cubicBezTo>
                      <a:cubicBezTo>
                        <a:pt x="7044" y="75111"/>
                        <a:pt x="7165" y="75047"/>
                        <a:pt x="7287" y="75047"/>
                      </a:cubicBezTo>
                      <a:close/>
                      <a:moveTo>
                        <a:pt x="2100" y="79148"/>
                      </a:moveTo>
                      <a:cubicBezTo>
                        <a:pt x="2341" y="79148"/>
                        <a:pt x="2608" y="79354"/>
                        <a:pt x="2548" y="79667"/>
                      </a:cubicBezTo>
                      <a:cubicBezTo>
                        <a:pt x="2345" y="80692"/>
                        <a:pt x="2064" y="81692"/>
                        <a:pt x="1701" y="82670"/>
                      </a:cubicBezTo>
                      <a:cubicBezTo>
                        <a:pt x="1630" y="82869"/>
                        <a:pt x="1459" y="82951"/>
                        <a:pt x="1292" y="82951"/>
                      </a:cubicBezTo>
                      <a:cubicBezTo>
                        <a:pt x="1039" y="82951"/>
                        <a:pt x="790" y="82756"/>
                        <a:pt x="904" y="82453"/>
                      </a:cubicBezTo>
                      <a:cubicBezTo>
                        <a:pt x="1267" y="81471"/>
                        <a:pt x="1548" y="80472"/>
                        <a:pt x="1747" y="79447"/>
                      </a:cubicBezTo>
                      <a:cubicBezTo>
                        <a:pt x="1786" y="79237"/>
                        <a:pt x="1939" y="79148"/>
                        <a:pt x="2100" y="79148"/>
                      </a:cubicBezTo>
                      <a:close/>
                      <a:moveTo>
                        <a:pt x="3494" y="81894"/>
                      </a:moveTo>
                      <a:cubicBezTo>
                        <a:pt x="3736" y="81894"/>
                        <a:pt x="4006" y="82101"/>
                        <a:pt x="3957" y="82418"/>
                      </a:cubicBezTo>
                      <a:cubicBezTo>
                        <a:pt x="3839" y="83132"/>
                        <a:pt x="3683" y="83837"/>
                        <a:pt x="3476" y="84531"/>
                      </a:cubicBezTo>
                      <a:cubicBezTo>
                        <a:pt x="3419" y="84733"/>
                        <a:pt x="3256" y="84823"/>
                        <a:pt x="3092" y="84823"/>
                      </a:cubicBezTo>
                      <a:cubicBezTo>
                        <a:pt x="2842" y="84823"/>
                        <a:pt x="2586" y="84619"/>
                        <a:pt x="2679" y="84310"/>
                      </a:cubicBezTo>
                      <a:cubicBezTo>
                        <a:pt x="2882" y="83616"/>
                        <a:pt x="3042" y="82912"/>
                        <a:pt x="3156" y="82197"/>
                      </a:cubicBezTo>
                      <a:cubicBezTo>
                        <a:pt x="3188" y="81987"/>
                        <a:pt x="3338" y="81894"/>
                        <a:pt x="3494" y="81894"/>
                      </a:cubicBezTo>
                      <a:close/>
                      <a:moveTo>
                        <a:pt x="16173" y="84268"/>
                      </a:moveTo>
                      <a:cubicBezTo>
                        <a:pt x="16380" y="84268"/>
                        <a:pt x="16578" y="84403"/>
                        <a:pt x="16557" y="84666"/>
                      </a:cubicBezTo>
                      <a:cubicBezTo>
                        <a:pt x="16497" y="85509"/>
                        <a:pt x="16166" y="86249"/>
                        <a:pt x="15554" y="86833"/>
                      </a:cubicBezTo>
                      <a:cubicBezTo>
                        <a:pt x="15469" y="86918"/>
                        <a:pt x="15372" y="86950"/>
                        <a:pt x="15276" y="86950"/>
                      </a:cubicBezTo>
                      <a:cubicBezTo>
                        <a:pt x="14953" y="86950"/>
                        <a:pt x="14668" y="86534"/>
                        <a:pt x="14967" y="86249"/>
                      </a:cubicBezTo>
                      <a:cubicBezTo>
                        <a:pt x="15415" y="85818"/>
                        <a:pt x="15685" y="85288"/>
                        <a:pt x="15728" y="84666"/>
                      </a:cubicBezTo>
                      <a:cubicBezTo>
                        <a:pt x="15749" y="84403"/>
                        <a:pt x="15966" y="84268"/>
                        <a:pt x="16173" y="84268"/>
                      </a:cubicBezTo>
                      <a:close/>
                      <a:moveTo>
                        <a:pt x="14288" y="89775"/>
                      </a:moveTo>
                      <a:cubicBezTo>
                        <a:pt x="14526" y="89775"/>
                        <a:pt x="14796" y="89981"/>
                        <a:pt x="14757" y="90294"/>
                      </a:cubicBezTo>
                      <a:cubicBezTo>
                        <a:pt x="14651" y="91080"/>
                        <a:pt x="14544" y="91867"/>
                        <a:pt x="14437" y="92649"/>
                      </a:cubicBezTo>
                      <a:cubicBezTo>
                        <a:pt x="14408" y="92859"/>
                        <a:pt x="14266" y="92951"/>
                        <a:pt x="14109" y="92951"/>
                      </a:cubicBezTo>
                      <a:cubicBezTo>
                        <a:pt x="13868" y="92951"/>
                        <a:pt x="13597" y="92745"/>
                        <a:pt x="13640" y="92432"/>
                      </a:cubicBezTo>
                      <a:cubicBezTo>
                        <a:pt x="13743" y="91645"/>
                        <a:pt x="13850" y="90859"/>
                        <a:pt x="13956" y="90077"/>
                      </a:cubicBezTo>
                      <a:cubicBezTo>
                        <a:pt x="13985" y="89867"/>
                        <a:pt x="14127" y="89775"/>
                        <a:pt x="14288" y="89775"/>
                      </a:cubicBezTo>
                      <a:close/>
                      <a:moveTo>
                        <a:pt x="6735" y="100016"/>
                      </a:moveTo>
                      <a:cubicBezTo>
                        <a:pt x="6941" y="100016"/>
                        <a:pt x="7141" y="100152"/>
                        <a:pt x="7123" y="100418"/>
                      </a:cubicBezTo>
                      <a:cubicBezTo>
                        <a:pt x="7073" y="101229"/>
                        <a:pt x="6877" y="101988"/>
                        <a:pt x="6528" y="102724"/>
                      </a:cubicBezTo>
                      <a:cubicBezTo>
                        <a:pt x="6458" y="102873"/>
                        <a:pt x="6336" y="102937"/>
                        <a:pt x="6215" y="102937"/>
                      </a:cubicBezTo>
                      <a:cubicBezTo>
                        <a:pt x="5945" y="102937"/>
                        <a:pt x="5657" y="102635"/>
                        <a:pt x="5814" y="102308"/>
                      </a:cubicBezTo>
                      <a:cubicBezTo>
                        <a:pt x="6095" y="101707"/>
                        <a:pt x="6254" y="101077"/>
                        <a:pt x="6297" y="100418"/>
                      </a:cubicBezTo>
                      <a:cubicBezTo>
                        <a:pt x="6312" y="100152"/>
                        <a:pt x="6528" y="100016"/>
                        <a:pt x="6735" y="100016"/>
                      </a:cubicBezTo>
                      <a:close/>
                      <a:moveTo>
                        <a:pt x="8653" y="100671"/>
                      </a:moveTo>
                      <a:cubicBezTo>
                        <a:pt x="8905" y="100671"/>
                        <a:pt x="9154" y="100870"/>
                        <a:pt x="9047" y="101177"/>
                      </a:cubicBezTo>
                      <a:lnTo>
                        <a:pt x="7919" y="104346"/>
                      </a:lnTo>
                      <a:cubicBezTo>
                        <a:pt x="7848" y="104541"/>
                        <a:pt x="7681" y="104627"/>
                        <a:pt x="7514" y="104627"/>
                      </a:cubicBezTo>
                      <a:cubicBezTo>
                        <a:pt x="7261" y="104627"/>
                        <a:pt x="7012" y="104428"/>
                        <a:pt x="7119" y="104126"/>
                      </a:cubicBezTo>
                      <a:cubicBezTo>
                        <a:pt x="7496" y="103069"/>
                        <a:pt x="7873" y="102012"/>
                        <a:pt x="8247" y="100955"/>
                      </a:cubicBezTo>
                      <a:cubicBezTo>
                        <a:pt x="8318" y="100756"/>
                        <a:pt x="8485" y="100671"/>
                        <a:pt x="8653" y="100671"/>
                      </a:cubicBezTo>
                      <a:close/>
                      <a:moveTo>
                        <a:pt x="69233" y="0"/>
                      </a:moveTo>
                      <a:cubicBezTo>
                        <a:pt x="68941" y="0"/>
                        <a:pt x="68649" y="4"/>
                        <a:pt x="68358" y="11"/>
                      </a:cubicBezTo>
                      <a:cubicBezTo>
                        <a:pt x="64239" y="117"/>
                        <a:pt x="60016" y="989"/>
                        <a:pt x="56039" y="3099"/>
                      </a:cubicBezTo>
                      <a:cubicBezTo>
                        <a:pt x="55704" y="3276"/>
                        <a:pt x="55369" y="3462"/>
                        <a:pt x="55036" y="3657"/>
                      </a:cubicBezTo>
                      <a:cubicBezTo>
                        <a:pt x="54125" y="4198"/>
                        <a:pt x="53164" y="4810"/>
                        <a:pt x="52161" y="5489"/>
                      </a:cubicBezTo>
                      <a:cubicBezTo>
                        <a:pt x="52136" y="5504"/>
                        <a:pt x="52115" y="5521"/>
                        <a:pt x="52090" y="5536"/>
                      </a:cubicBezTo>
                      <a:cubicBezTo>
                        <a:pt x="52064" y="5553"/>
                        <a:pt x="52036" y="5571"/>
                        <a:pt x="52011" y="5589"/>
                      </a:cubicBezTo>
                      <a:cubicBezTo>
                        <a:pt x="51958" y="5624"/>
                        <a:pt x="51905" y="5660"/>
                        <a:pt x="51855" y="5696"/>
                      </a:cubicBezTo>
                      <a:lnTo>
                        <a:pt x="51759" y="5760"/>
                      </a:lnTo>
                      <a:cubicBezTo>
                        <a:pt x="51197" y="6148"/>
                        <a:pt x="50624" y="6557"/>
                        <a:pt x="50037" y="6984"/>
                      </a:cubicBezTo>
                      <a:cubicBezTo>
                        <a:pt x="50012" y="7002"/>
                        <a:pt x="49984" y="7023"/>
                        <a:pt x="49959" y="7041"/>
                      </a:cubicBezTo>
                      <a:cubicBezTo>
                        <a:pt x="35387" y="17699"/>
                        <a:pt x="13622" y="40776"/>
                        <a:pt x="1021" y="65487"/>
                      </a:cubicBezTo>
                      <a:cubicBezTo>
                        <a:pt x="673" y="66167"/>
                        <a:pt x="335" y="66850"/>
                        <a:pt x="0" y="67533"/>
                      </a:cubicBezTo>
                      <a:lnTo>
                        <a:pt x="0" y="134457"/>
                      </a:lnTo>
                      <a:lnTo>
                        <a:pt x="16198" y="134457"/>
                      </a:lnTo>
                      <a:cubicBezTo>
                        <a:pt x="18774" y="132095"/>
                        <a:pt x="20232" y="128679"/>
                        <a:pt x="19183" y="123731"/>
                      </a:cubicBezTo>
                      <a:cubicBezTo>
                        <a:pt x="16859" y="112767"/>
                        <a:pt x="15931" y="102208"/>
                        <a:pt x="16465" y="92008"/>
                      </a:cubicBezTo>
                      <a:cubicBezTo>
                        <a:pt x="16234" y="91980"/>
                        <a:pt x="16027" y="91788"/>
                        <a:pt x="16119" y="91507"/>
                      </a:cubicBezTo>
                      <a:cubicBezTo>
                        <a:pt x="16247" y="91123"/>
                        <a:pt x="16393" y="90749"/>
                        <a:pt x="16561" y="90386"/>
                      </a:cubicBezTo>
                      <a:cubicBezTo>
                        <a:pt x="18130" y="67269"/>
                        <a:pt x="27276" y="45996"/>
                        <a:pt x="44761" y="26009"/>
                      </a:cubicBezTo>
                      <a:cubicBezTo>
                        <a:pt x="61190" y="7215"/>
                        <a:pt x="77632" y="4266"/>
                        <a:pt x="86914" y="3835"/>
                      </a:cubicBezTo>
                      <a:cubicBezTo>
                        <a:pt x="82364" y="1967"/>
                        <a:pt x="75964" y="0"/>
                        <a:pt x="69233" y="0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386;p24"/>
                <p:cNvSpPr/>
                <p:nvPr/>
              </p:nvSpPr>
              <p:spPr>
                <a:xfrm>
                  <a:off x="801990" y="2778248"/>
                  <a:ext cx="63857" cy="66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4" h="2590" extrusionOk="0">
                      <a:moveTo>
                        <a:pt x="1897" y="0"/>
                      </a:moveTo>
                      <a:cubicBezTo>
                        <a:pt x="1769" y="0"/>
                        <a:pt x="1641" y="54"/>
                        <a:pt x="1548" y="178"/>
                      </a:cubicBezTo>
                      <a:cubicBezTo>
                        <a:pt x="1107" y="783"/>
                        <a:pt x="662" y="1388"/>
                        <a:pt x="221" y="1992"/>
                      </a:cubicBezTo>
                      <a:cubicBezTo>
                        <a:pt x="1" y="2295"/>
                        <a:pt x="288" y="2590"/>
                        <a:pt x="587" y="2590"/>
                      </a:cubicBezTo>
                      <a:cubicBezTo>
                        <a:pt x="715" y="2590"/>
                        <a:pt x="843" y="2537"/>
                        <a:pt x="936" y="2412"/>
                      </a:cubicBezTo>
                      <a:cubicBezTo>
                        <a:pt x="1377" y="1808"/>
                        <a:pt x="1822" y="1202"/>
                        <a:pt x="2263" y="598"/>
                      </a:cubicBezTo>
                      <a:cubicBezTo>
                        <a:pt x="2483" y="296"/>
                        <a:pt x="2196" y="0"/>
                        <a:pt x="1897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387;p24"/>
                <p:cNvSpPr/>
                <p:nvPr/>
              </p:nvSpPr>
              <p:spPr>
                <a:xfrm>
                  <a:off x="873684" y="2724291"/>
                  <a:ext cx="46016" cy="52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" h="2036" extrusionOk="0">
                      <a:moveTo>
                        <a:pt x="1221" y="0"/>
                      </a:moveTo>
                      <a:cubicBezTo>
                        <a:pt x="1096" y="0"/>
                        <a:pt x="972" y="57"/>
                        <a:pt x="890" y="199"/>
                      </a:cubicBezTo>
                      <a:lnTo>
                        <a:pt x="185" y="1416"/>
                      </a:lnTo>
                      <a:cubicBezTo>
                        <a:pt x="1" y="1736"/>
                        <a:pt x="285" y="2035"/>
                        <a:pt x="570" y="2035"/>
                      </a:cubicBezTo>
                      <a:cubicBezTo>
                        <a:pt x="694" y="2035"/>
                        <a:pt x="819" y="1978"/>
                        <a:pt x="901" y="1836"/>
                      </a:cubicBezTo>
                      <a:lnTo>
                        <a:pt x="1605" y="619"/>
                      </a:lnTo>
                      <a:cubicBezTo>
                        <a:pt x="1790" y="299"/>
                        <a:pt x="1505" y="0"/>
                        <a:pt x="1221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388;p24"/>
                <p:cNvSpPr/>
                <p:nvPr/>
              </p:nvSpPr>
              <p:spPr>
                <a:xfrm>
                  <a:off x="872476" y="2833747"/>
                  <a:ext cx="52829" cy="56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203" extrusionOk="0">
                      <a:moveTo>
                        <a:pt x="1474" y="0"/>
                      </a:moveTo>
                      <a:cubicBezTo>
                        <a:pt x="1346" y="0"/>
                        <a:pt x="1222" y="54"/>
                        <a:pt x="1132" y="189"/>
                      </a:cubicBezTo>
                      <a:lnTo>
                        <a:pt x="204" y="1598"/>
                      </a:lnTo>
                      <a:cubicBezTo>
                        <a:pt x="1" y="1908"/>
                        <a:pt x="286" y="2202"/>
                        <a:pt x="577" y="2202"/>
                      </a:cubicBezTo>
                      <a:cubicBezTo>
                        <a:pt x="705" y="2202"/>
                        <a:pt x="833" y="2149"/>
                        <a:pt x="919" y="2015"/>
                      </a:cubicBezTo>
                      <a:cubicBezTo>
                        <a:pt x="1229" y="1545"/>
                        <a:pt x="1538" y="1075"/>
                        <a:pt x="1848" y="609"/>
                      </a:cubicBezTo>
                      <a:cubicBezTo>
                        <a:pt x="2054" y="296"/>
                        <a:pt x="1766" y="0"/>
                        <a:pt x="1474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389;p24"/>
                <p:cNvSpPr/>
                <p:nvPr/>
              </p:nvSpPr>
              <p:spPr>
                <a:xfrm>
                  <a:off x="1181872" y="2356747"/>
                  <a:ext cx="60567" cy="55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6" h="2164" extrusionOk="0">
                      <a:moveTo>
                        <a:pt x="1768" y="1"/>
                      </a:moveTo>
                      <a:cubicBezTo>
                        <a:pt x="1673" y="1"/>
                        <a:pt x="1576" y="40"/>
                        <a:pt x="1491" y="132"/>
                      </a:cubicBezTo>
                      <a:cubicBezTo>
                        <a:pt x="1085" y="570"/>
                        <a:pt x="683" y="1007"/>
                        <a:pt x="278" y="1449"/>
                      </a:cubicBezTo>
                      <a:cubicBezTo>
                        <a:pt x="0" y="1747"/>
                        <a:pt x="281" y="2163"/>
                        <a:pt x="588" y="2163"/>
                      </a:cubicBezTo>
                      <a:cubicBezTo>
                        <a:pt x="683" y="2163"/>
                        <a:pt x="780" y="2124"/>
                        <a:pt x="865" y="2032"/>
                      </a:cubicBezTo>
                      <a:cubicBezTo>
                        <a:pt x="1267" y="1595"/>
                        <a:pt x="1673" y="1157"/>
                        <a:pt x="2078" y="715"/>
                      </a:cubicBezTo>
                      <a:cubicBezTo>
                        <a:pt x="2356" y="416"/>
                        <a:pt x="2074" y="1"/>
                        <a:pt x="1768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390;p24"/>
                <p:cNvSpPr/>
                <p:nvPr/>
              </p:nvSpPr>
              <p:spPr>
                <a:xfrm>
                  <a:off x="1212976" y="2414997"/>
                  <a:ext cx="56788" cy="64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" h="2527" extrusionOk="0">
                      <a:moveTo>
                        <a:pt x="1708" y="1"/>
                      </a:moveTo>
                      <a:cubicBezTo>
                        <a:pt x="1540" y="1"/>
                        <a:pt x="1366" y="83"/>
                        <a:pt x="1288" y="275"/>
                      </a:cubicBezTo>
                      <a:cubicBezTo>
                        <a:pt x="1053" y="851"/>
                        <a:pt x="711" y="1360"/>
                        <a:pt x="281" y="1812"/>
                      </a:cubicBezTo>
                      <a:cubicBezTo>
                        <a:pt x="0" y="2110"/>
                        <a:pt x="281" y="2526"/>
                        <a:pt x="594" y="2526"/>
                      </a:cubicBezTo>
                      <a:cubicBezTo>
                        <a:pt x="687" y="2526"/>
                        <a:pt x="783" y="2488"/>
                        <a:pt x="868" y="2398"/>
                      </a:cubicBezTo>
                      <a:cubicBezTo>
                        <a:pt x="1402" y="1836"/>
                        <a:pt x="1793" y="1210"/>
                        <a:pt x="2088" y="495"/>
                      </a:cubicBezTo>
                      <a:cubicBezTo>
                        <a:pt x="2209" y="196"/>
                        <a:pt x="1964" y="1"/>
                        <a:pt x="1708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391;p24"/>
                <p:cNvSpPr/>
                <p:nvPr/>
              </p:nvSpPr>
              <p:spPr>
                <a:xfrm>
                  <a:off x="1267832" y="2575865"/>
                  <a:ext cx="54988" cy="62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" h="2416" extrusionOk="0">
                      <a:moveTo>
                        <a:pt x="1562" y="0"/>
                      </a:moveTo>
                      <a:cubicBezTo>
                        <a:pt x="1434" y="0"/>
                        <a:pt x="1309" y="57"/>
                        <a:pt x="1221" y="192"/>
                      </a:cubicBezTo>
                      <a:cubicBezTo>
                        <a:pt x="879" y="729"/>
                        <a:pt x="541" y="1267"/>
                        <a:pt x="200" y="1804"/>
                      </a:cubicBezTo>
                      <a:cubicBezTo>
                        <a:pt x="1" y="2121"/>
                        <a:pt x="285" y="2416"/>
                        <a:pt x="573" y="2416"/>
                      </a:cubicBezTo>
                      <a:cubicBezTo>
                        <a:pt x="702" y="2416"/>
                        <a:pt x="830" y="2359"/>
                        <a:pt x="915" y="2223"/>
                      </a:cubicBezTo>
                      <a:cubicBezTo>
                        <a:pt x="1257" y="1686"/>
                        <a:pt x="1598" y="1149"/>
                        <a:pt x="1940" y="612"/>
                      </a:cubicBezTo>
                      <a:cubicBezTo>
                        <a:pt x="2139" y="296"/>
                        <a:pt x="1851" y="0"/>
                        <a:pt x="1562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392;p24"/>
                <p:cNvSpPr/>
                <p:nvPr/>
              </p:nvSpPr>
              <p:spPr>
                <a:xfrm>
                  <a:off x="644234" y="3274631"/>
                  <a:ext cx="44834" cy="66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" h="2598" extrusionOk="0">
                      <a:moveTo>
                        <a:pt x="1243" y="1"/>
                      </a:moveTo>
                      <a:cubicBezTo>
                        <a:pt x="1075" y="1"/>
                        <a:pt x="905" y="86"/>
                        <a:pt x="829" y="278"/>
                      </a:cubicBezTo>
                      <a:cubicBezTo>
                        <a:pt x="591" y="886"/>
                        <a:pt x="353" y="1495"/>
                        <a:pt x="118" y="2099"/>
                      </a:cubicBezTo>
                      <a:cubicBezTo>
                        <a:pt x="0" y="2402"/>
                        <a:pt x="246" y="2597"/>
                        <a:pt x="502" y="2597"/>
                      </a:cubicBezTo>
                      <a:cubicBezTo>
                        <a:pt x="670" y="2597"/>
                        <a:pt x="841" y="2516"/>
                        <a:pt x="915" y="2320"/>
                      </a:cubicBezTo>
                      <a:cubicBezTo>
                        <a:pt x="1153" y="1712"/>
                        <a:pt x="1392" y="1107"/>
                        <a:pt x="1627" y="498"/>
                      </a:cubicBezTo>
                      <a:cubicBezTo>
                        <a:pt x="1744" y="200"/>
                        <a:pt x="1499" y="1"/>
                        <a:pt x="1243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393;p24"/>
                <p:cNvSpPr/>
                <p:nvPr/>
              </p:nvSpPr>
              <p:spPr>
                <a:xfrm>
                  <a:off x="623026" y="3435319"/>
                  <a:ext cx="56094" cy="68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" h="2672" extrusionOk="0">
                      <a:moveTo>
                        <a:pt x="1623" y="0"/>
                      </a:moveTo>
                      <a:cubicBezTo>
                        <a:pt x="1502" y="0"/>
                        <a:pt x="1385" y="60"/>
                        <a:pt x="1313" y="214"/>
                      </a:cubicBezTo>
                      <a:cubicBezTo>
                        <a:pt x="1032" y="836"/>
                        <a:pt x="684" y="1413"/>
                        <a:pt x="253" y="1943"/>
                      </a:cubicBezTo>
                      <a:cubicBezTo>
                        <a:pt x="1" y="2255"/>
                        <a:pt x="275" y="2672"/>
                        <a:pt x="569" y="2672"/>
                      </a:cubicBezTo>
                      <a:cubicBezTo>
                        <a:pt x="662" y="2672"/>
                        <a:pt x="758" y="2629"/>
                        <a:pt x="840" y="2529"/>
                      </a:cubicBezTo>
                      <a:cubicBezTo>
                        <a:pt x="1316" y="1943"/>
                        <a:pt x="1715" y="1320"/>
                        <a:pt x="2028" y="633"/>
                      </a:cubicBezTo>
                      <a:cubicBezTo>
                        <a:pt x="2181" y="303"/>
                        <a:pt x="1893" y="0"/>
                        <a:pt x="1623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394;p24"/>
                <p:cNvSpPr/>
                <p:nvPr/>
              </p:nvSpPr>
              <p:spPr>
                <a:xfrm>
                  <a:off x="1503324" y="2167808"/>
                  <a:ext cx="54243" cy="53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0" h="2064" extrusionOk="0">
                      <a:moveTo>
                        <a:pt x="1519" y="1"/>
                      </a:moveTo>
                      <a:cubicBezTo>
                        <a:pt x="1391" y="1"/>
                        <a:pt x="1263" y="54"/>
                        <a:pt x="1171" y="179"/>
                      </a:cubicBezTo>
                      <a:cubicBezTo>
                        <a:pt x="854" y="609"/>
                        <a:pt x="537" y="1039"/>
                        <a:pt x="220" y="1466"/>
                      </a:cubicBezTo>
                      <a:cubicBezTo>
                        <a:pt x="0" y="1768"/>
                        <a:pt x="289" y="2064"/>
                        <a:pt x="591" y="2064"/>
                      </a:cubicBezTo>
                      <a:cubicBezTo>
                        <a:pt x="716" y="2064"/>
                        <a:pt x="847" y="2011"/>
                        <a:pt x="939" y="1886"/>
                      </a:cubicBezTo>
                      <a:cubicBezTo>
                        <a:pt x="1256" y="1456"/>
                        <a:pt x="1569" y="1029"/>
                        <a:pt x="1885" y="599"/>
                      </a:cubicBezTo>
                      <a:cubicBezTo>
                        <a:pt x="2110" y="296"/>
                        <a:pt x="1818" y="1"/>
                        <a:pt x="1519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395;p24"/>
                <p:cNvSpPr/>
                <p:nvPr/>
              </p:nvSpPr>
              <p:spPr>
                <a:xfrm>
                  <a:off x="1489597" y="2266390"/>
                  <a:ext cx="52880" cy="7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" h="2933" extrusionOk="0">
                      <a:moveTo>
                        <a:pt x="1552" y="0"/>
                      </a:moveTo>
                      <a:cubicBezTo>
                        <a:pt x="1388" y="0"/>
                        <a:pt x="1217" y="86"/>
                        <a:pt x="1150" y="286"/>
                      </a:cubicBezTo>
                      <a:cubicBezTo>
                        <a:pt x="897" y="997"/>
                        <a:pt x="577" y="1669"/>
                        <a:pt x="189" y="2317"/>
                      </a:cubicBezTo>
                      <a:cubicBezTo>
                        <a:pt x="0" y="2637"/>
                        <a:pt x="285" y="2932"/>
                        <a:pt x="570" y="2932"/>
                      </a:cubicBezTo>
                      <a:cubicBezTo>
                        <a:pt x="698" y="2932"/>
                        <a:pt x="823" y="2875"/>
                        <a:pt x="904" y="2736"/>
                      </a:cubicBezTo>
                      <a:cubicBezTo>
                        <a:pt x="1327" y="2025"/>
                        <a:pt x="1672" y="1281"/>
                        <a:pt x="1946" y="506"/>
                      </a:cubicBezTo>
                      <a:cubicBezTo>
                        <a:pt x="2056" y="200"/>
                        <a:pt x="1805" y="0"/>
                        <a:pt x="1552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396;p24"/>
                <p:cNvSpPr/>
                <p:nvPr/>
              </p:nvSpPr>
              <p:spPr>
                <a:xfrm>
                  <a:off x="357253" y="2838888"/>
                  <a:ext cx="68922" cy="74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2914" extrusionOk="0">
                      <a:moveTo>
                        <a:pt x="2122" y="0"/>
                      </a:moveTo>
                      <a:cubicBezTo>
                        <a:pt x="2001" y="0"/>
                        <a:pt x="1884" y="64"/>
                        <a:pt x="1812" y="217"/>
                      </a:cubicBezTo>
                      <a:cubicBezTo>
                        <a:pt x="1474" y="964"/>
                        <a:pt x="994" y="1611"/>
                        <a:pt x="342" y="2113"/>
                      </a:cubicBezTo>
                      <a:cubicBezTo>
                        <a:pt x="1" y="2380"/>
                        <a:pt x="219" y="2913"/>
                        <a:pt x="542" y="2913"/>
                      </a:cubicBezTo>
                      <a:cubicBezTo>
                        <a:pt x="610" y="2913"/>
                        <a:pt x="684" y="2889"/>
                        <a:pt x="759" y="2828"/>
                      </a:cubicBezTo>
                      <a:cubicBezTo>
                        <a:pt x="1528" y="2237"/>
                        <a:pt x="2129" y="1519"/>
                        <a:pt x="2531" y="633"/>
                      </a:cubicBezTo>
                      <a:cubicBezTo>
                        <a:pt x="2680" y="302"/>
                        <a:pt x="2388" y="0"/>
                        <a:pt x="2122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397;p24"/>
                <p:cNvSpPr/>
                <p:nvPr/>
              </p:nvSpPr>
              <p:spPr>
                <a:xfrm>
                  <a:off x="478251" y="2704883"/>
                  <a:ext cx="52983" cy="66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588" extrusionOk="0">
                      <a:moveTo>
                        <a:pt x="1552" y="1"/>
                      </a:moveTo>
                      <a:cubicBezTo>
                        <a:pt x="1392" y="1"/>
                        <a:pt x="1246" y="90"/>
                        <a:pt x="1214" y="299"/>
                      </a:cubicBezTo>
                      <a:cubicBezTo>
                        <a:pt x="1118" y="954"/>
                        <a:pt x="830" y="1473"/>
                        <a:pt x="321" y="1900"/>
                      </a:cubicBezTo>
                      <a:cubicBezTo>
                        <a:pt x="1" y="2168"/>
                        <a:pt x="296" y="2588"/>
                        <a:pt x="634" y="2588"/>
                      </a:cubicBezTo>
                      <a:cubicBezTo>
                        <a:pt x="727" y="2588"/>
                        <a:pt x="822" y="2559"/>
                        <a:pt x="908" y="2484"/>
                      </a:cubicBezTo>
                      <a:cubicBezTo>
                        <a:pt x="1513" y="1982"/>
                        <a:pt x="1901" y="1299"/>
                        <a:pt x="2014" y="521"/>
                      </a:cubicBezTo>
                      <a:cubicBezTo>
                        <a:pt x="2060" y="207"/>
                        <a:pt x="1791" y="1"/>
                        <a:pt x="1552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398;p24"/>
                <p:cNvSpPr/>
                <p:nvPr/>
              </p:nvSpPr>
              <p:spPr>
                <a:xfrm>
                  <a:off x="487582" y="2803028"/>
                  <a:ext cx="55914" cy="71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2765" extrusionOk="0">
                      <a:moveTo>
                        <a:pt x="1605" y="0"/>
                      </a:moveTo>
                      <a:cubicBezTo>
                        <a:pt x="1480" y="0"/>
                        <a:pt x="1356" y="57"/>
                        <a:pt x="1278" y="203"/>
                      </a:cubicBezTo>
                      <a:cubicBezTo>
                        <a:pt x="912" y="850"/>
                        <a:pt x="545" y="1498"/>
                        <a:pt x="182" y="2146"/>
                      </a:cubicBezTo>
                      <a:cubicBezTo>
                        <a:pt x="1" y="2466"/>
                        <a:pt x="285" y="2765"/>
                        <a:pt x="566" y="2765"/>
                      </a:cubicBezTo>
                      <a:cubicBezTo>
                        <a:pt x="691" y="2765"/>
                        <a:pt x="815" y="2707"/>
                        <a:pt x="897" y="2561"/>
                      </a:cubicBezTo>
                      <a:cubicBezTo>
                        <a:pt x="1264" y="1914"/>
                        <a:pt x="1626" y="1267"/>
                        <a:pt x="1993" y="619"/>
                      </a:cubicBezTo>
                      <a:cubicBezTo>
                        <a:pt x="2175" y="299"/>
                        <a:pt x="1886" y="0"/>
                        <a:pt x="1605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399;p24"/>
                <p:cNvSpPr/>
                <p:nvPr/>
              </p:nvSpPr>
              <p:spPr>
                <a:xfrm>
                  <a:off x="818622" y="2413531"/>
                  <a:ext cx="52083" cy="5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6" h="2257" extrusionOk="0">
                      <a:moveTo>
                        <a:pt x="1449" y="0"/>
                      </a:moveTo>
                      <a:cubicBezTo>
                        <a:pt x="1324" y="0"/>
                        <a:pt x="1196" y="58"/>
                        <a:pt x="1111" y="197"/>
                      </a:cubicBezTo>
                      <a:cubicBezTo>
                        <a:pt x="805" y="677"/>
                        <a:pt x="503" y="1161"/>
                        <a:pt x="201" y="1644"/>
                      </a:cubicBezTo>
                      <a:cubicBezTo>
                        <a:pt x="1" y="1957"/>
                        <a:pt x="286" y="2256"/>
                        <a:pt x="574" y="2256"/>
                      </a:cubicBezTo>
                      <a:cubicBezTo>
                        <a:pt x="702" y="2256"/>
                        <a:pt x="826" y="2199"/>
                        <a:pt x="915" y="2061"/>
                      </a:cubicBezTo>
                      <a:cubicBezTo>
                        <a:pt x="1217" y="1580"/>
                        <a:pt x="1524" y="1097"/>
                        <a:pt x="1826" y="613"/>
                      </a:cubicBezTo>
                      <a:cubicBezTo>
                        <a:pt x="2025" y="299"/>
                        <a:pt x="1737" y="0"/>
                        <a:pt x="1449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400;p24"/>
                <p:cNvSpPr/>
                <p:nvPr/>
              </p:nvSpPr>
              <p:spPr>
                <a:xfrm>
                  <a:off x="855947" y="2473323"/>
                  <a:ext cx="41183" cy="39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535" extrusionOk="0">
                      <a:moveTo>
                        <a:pt x="1036" y="1"/>
                      </a:moveTo>
                      <a:cubicBezTo>
                        <a:pt x="943" y="1"/>
                        <a:pt x="847" y="44"/>
                        <a:pt x="769" y="144"/>
                      </a:cubicBezTo>
                      <a:cubicBezTo>
                        <a:pt x="594" y="364"/>
                        <a:pt x="420" y="585"/>
                        <a:pt x="246" y="805"/>
                      </a:cubicBezTo>
                      <a:cubicBezTo>
                        <a:pt x="0" y="1119"/>
                        <a:pt x="274" y="1534"/>
                        <a:pt x="566" y="1534"/>
                      </a:cubicBezTo>
                      <a:cubicBezTo>
                        <a:pt x="659" y="1534"/>
                        <a:pt x="755" y="1492"/>
                        <a:pt x="833" y="1393"/>
                      </a:cubicBezTo>
                      <a:cubicBezTo>
                        <a:pt x="1007" y="1172"/>
                        <a:pt x="1182" y="951"/>
                        <a:pt x="1353" y="731"/>
                      </a:cubicBezTo>
                      <a:cubicBezTo>
                        <a:pt x="1601" y="418"/>
                        <a:pt x="1327" y="1"/>
                        <a:pt x="1036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401;p24"/>
                <p:cNvSpPr/>
                <p:nvPr/>
              </p:nvSpPr>
              <p:spPr>
                <a:xfrm>
                  <a:off x="290444" y="3410898"/>
                  <a:ext cx="71981" cy="100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0" h="3892" extrusionOk="0">
                      <a:moveTo>
                        <a:pt x="2234" y="0"/>
                      </a:moveTo>
                      <a:cubicBezTo>
                        <a:pt x="2109" y="0"/>
                        <a:pt x="1985" y="61"/>
                        <a:pt x="1903" y="203"/>
                      </a:cubicBezTo>
                      <a:cubicBezTo>
                        <a:pt x="1330" y="1228"/>
                        <a:pt x="754" y="2248"/>
                        <a:pt x="181" y="3269"/>
                      </a:cubicBezTo>
                      <a:cubicBezTo>
                        <a:pt x="0" y="3593"/>
                        <a:pt x="288" y="3892"/>
                        <a:pt x="569" y="3892"/>
                      </a:cubicBezTo>
                      <a:cubicBezTo>
                        <a:pt x="693" y="3892"/>
                        <a:pt x="815" y="3832"/>
                        <a:pt x="897" y="3689"/>
                      </a:cubicBezTo>
                      <a:lnTo>
                        <a:pt x="2618" y="623"/>
                      </a:lnTo>
                      <a:cubicBezTo>
                        <a:pt x="2800" y="299"/>
                        <a:pt x="2515" y="0"/>
                        <a:pt x="2234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402;p24"/>
                <p:cNvSpPr/>
                <p:nvPr/>
              </p:nvSpPr>
              <p:spPr>
                <a:xfrm>
                  <a:off x="338899" y="3477271"/>
                  <a:ext cx="52777" cy="65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3" h="2556" extrusionOk="0">
                      <a:moveTo>
                        <a:pt x="1547" y="1"/>
                      </a:moveTo>
                      <a:cubicBezTo>
                        <a:pt x="1384" y="1"/>
                        <a:pt x="1227" y="90"/>
                        <a:pt x="1174" y="296"/>
                      </a:cubicBezTo>
                      <a:cubicBezTo>
                        <a:pt x="1018" y="897"/>
                        <a:pt x="729" y="1406"/>
                        <a:pt x="288" y="1848"/>
                      </a:cubicBezTo>
                      <a:cubicBezTo>
                        <a:pt x="0" y="2139"/>
                        <a:pt x="281" y="2555"/>
                        <a:pt x="598" y="2555"/>
                      </a:cubicBezTo>
                      <a:cubicBezTo>
                        <a:pt x="694" y="2555"/>
                        <a:pt x="790" y="2520"/>
                        <a:pt x="875" y="2434"/>
                      </a:cubicBezTo>
                      <a:cubicBezTo>
                        <a:pt x="1412" y="1894"/>
                        <a:pt x="1782" y="1253"/>
                        <a:pt x="1971" y="513"/>
                      </a:cubicBezTo>
                      <a:cubicBezTo>
                        <a:pt x="2053" y="204"/>
                        <a:pt x="1797" y="1"/>
                        <a:pt x="1547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403;p24"/>
                <p:cNvSpPr/>
                <p:nvPr/>
              </p:nvSpPr>
              <p:spPr>
                <a:xfrm>
                  <a:off x="426402" y="3291545"/>
                  <a:ext cx="58562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2552" extrusionOk="0">
                      <a:moveTo>
                        <a:pt x="1716" y="1"/>
                      </a:moveTo>
                      <a:cubicBezTo>
                        <a:pt x="1594" y="1"/>
                        <a:pt x="1473" y="65"/>
                        <a:pt x="1402" y="214"/>
                      </a:cubicBezTo>
                      <a:cubicBezTo>
                        <a:pt x="1110" y="819"/>
                        <a:pt x="747" y="1353"/>
                        <a:pt x="286" y="1837"/>
                      </a:cubicBezTo>
                      <a:cubicBezTo>
                        <a:pt x="0" y="2135"/>
                        <a:pt x="282" y="2551"/>
                        <a:pt x="595" y="2551"/>
                      </a:cubicBezTo>
                      <a:cubicBezTo>
                        <a:pt x="688" y="2551"/>
                        <a:pt x="783" y="2512"/>
                        <a:pt x="869" y="2423"/>
                      </a:cubicBezTo>
                      <a:cubicBezTo>
                        <a:pt x="1381" y="1890"/>
                        <a:pt x="1798" y="1299"/>
                        <a:pt x="2118" y="634"/>
                      </a:cubicBezTo>
                      <a:cubicBezTo>
                        <a:pt x="2278" y="303"/>
                        <a:pt x="1986" y="1"/>
                        <a:pt x="1716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404;p24"/>
                <p:cNvSpPr/>
                <p:nvPr/>
              </p:nvSpPr>
              <p:spPr>
                <a:xfrm>
                  <a:off x="-11009" y="3750911"/>
                  <a:ext cx="46762" cy="97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9" h="3804" extrusionOk="0">
                      <a:moveTo>
                        <a:pt x="1311" y="0"/>
                      </a:moveTo>
                      <a:cubicBezTo>
                        <a:pt x="1150" y="0"/>
                        <a:pt x="997" y="89"/>
                        <a:pt x="958" y="299"/>
                      </a:cubicBezTo>
                      <a:cubicBezTo>
                        <a:pt x="759" y="1324"/>
                        <a:pt x="478" y="2323"/>
                        <a:pt x="115" y="3305"/>
                      </a:cubicBezTo>
                      <a:cubicBezTo>
                        <a:pt x="1" y="3608"/>
                        <a:pt x="250" y="3803"/>
                        <a:pt x="503" y="3803"/>
                      </a:cubicBezTo>
                      <a:cubicBezTo>
                        <a:pt x="670" y="3803"/>
                        <a:pt x="841" y="3721"/>
                        <a:pt x="912" y="3522"/>
                      </a:cubicBezTo>
                      <a:cubicBezTo>
                        <a:pt x="1275" y="2544"/>
                        <a:pt x="1556" y="1544"/>
                        <a:pt x="1759" y="519"/>
                      </a:cubicBezTo>
                      <a:cubicBezTo>
                        <a:pt x="1819" y="206"/>
                        <a:pt x="1552" y="0"/>
                        <a:pt x="1311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405;p24"/>
                <p:cNvSpPr/>
                <p:nvPr/>
              </p:nvSpPr>
              <p:spPr>
                <a:xfrm>
                  <a:off x="35184" y="3821500"/>
                  <a:ext cx="36530" cy="75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2929" extrusionOk="0">
                      <a:moveTo>
                        <a:pt x="908" y="0"/>
                      </a:moveTo>
                      <a:cubicBezTo>
                        <a:pt x="752" y="0"/>
                        <a:pt x="602" y="93"/>
                        <a:pt x="570" y="303"/>
                      </a:cubicBezTo>
                      <a:cubicBezTo>
                        <a:pt x="456" y="1018"/>
                        <a:pt x="296" y="1722"/>
                        <a:pt x="93" y="2416"/>
                      </a:cubicBezTo>
                      <a:cubicBezTo>
                        <a:pt x="0" y="2725"/>
                        <a:pt x="256" y="2929"/>
                        <a:pt x="506" y="2929"/>
                      </a:cubicBezTo>
                      <a:cubicBezTo>
                        <a:pt x="670" y="2929"/>
                        <a:pt x="833" y="2839"/>
                        <a:pt x="890" y="2637"/>
                      </a:cubicBezTo>
                      <a:cubicBezTo>
                        <a:pt x="1097" y="1943"/>
                        <a:pt x="1253" y="1238"/>
                        <a:pt x="1371" y="524"/>
                      </a:cubicBezTo>
                      <a:cubicBezTo>
                        <a:pt x="1420" y="207"/>
                        <a:pt x="1150" y="0"/>
                        <a:pt x="908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406;p24"/>
                <p:cNvSpPr/>
                <p:nvPr/>
              </p:nvSpPr>
              <p:spPr>
                <a:xfrm>
                  <a:off x="116852" y="3645465"/>
                  <a:ext cx="53523" cy="7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2" h="3075" extrusionOk="0">
                      <a:moveTo>
                        <a:pt x="1524" y="1"/>
                      </a:moveTo>
                      <a:cubicBezTo>
                        <a:pt x="1402" y="1"/>
                        <a:pt x="1281" y="65"/>
                        <a:pt x="1210" y="214"/>
                      </a:cubicBezTo>
                      <a:cubicBezTo>
                        <a:pt x="862" y="957"/>
                        <a:pt x="509" y="1701"/>
                        <a:pt x="157" y="2444"/>
                      </a:cubicBezTo>
                      <a:cubicBezTo>
                        <a:pt x="0" y="2775"/>
                        <a:pt x="292" y="3074"/>
                        <a:pt x="559" y="3074"/>
                      </a:cubicBezTo>
                      <a:cubicBezTo>
                        <a:pt x="683" y="3074"/>
                        <a:pt x="801" y="3014"/>
                        <a:pt x="872" y="2861"/>
                      </a:cubicBezTo>
                      <a:cubicBezTo>
                        <a:pt x="1225" y="2121"/>
                        <a:pt x="1576" y="1377"/>
                        <a:pt x="1925" y="633"/>
                      </a:cubicBezTo>
                      <a:cubicBezTo>
                        <a:pt x="2082" y="303"/>
                        <a:pt x="1793" y="1"/>
                        <a:pt x="1524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407;p24"/>
                <p:cNvSpPr/>
                <p:nvPr/>
              </p:nvSpPr>
              <p:spPr>
                <a:xfrm>
                  <a:off x="318232" y="4024063"/>
                  <a:ext cx="30823" cy="81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3177" extrusionOk="0">
                      <a:moveTo>
                        <a:pt x="691" y="1"/>
                      </a:moveTo>
                      <a:cubicBezTo>
                        <a:pt x="530" y="1"/>
                        <a:pt x="388" y="93"/>
                        <a:pt x="359" y="303"/>
                      </a:cubicBezTo>
                      <a:cubicBezTo>
                        <a:pt x="253" y="1085"/>
                        <a:pt x="146" y="1871"/>
                        <a:pt x="43" y="2658"/>
                      </a:cubicBezTo>
                      <a:cubicBezTo>
                        <a:pt x="0" y="2971"/>
                        <a:pt x="271" y="3177"/>
                        <a:pt x="512" y="3177"/>
                      </a:cubicBezTo>
                      <a:cubicBezTo>
                        <a:pt x="669" y="3177"/>
                        <a:pt x="811" y="3085"/>
                        <a:pt x="840" y="2875"/>
                      </a:cubicBezTo>
                      <a:cubicBezTo>
                        <a:pt x="947" y="2093"/>
                        <a:pt x="1054" y="1306"/>
                        <a:pt x="1160" y="520"/>
                      </a:cubicBezTo>
                      <a:cubicBezTo>
                        <a:pt x="1199" y="207"/>
                        <a:pt x="929" y="1"/>
                        <a:pt x="691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408;p24"/>
                <p:cNvSpPr/>
                <p:nvPr/>
              </p:nvSpPr>
              <p:spPr>
                <a:xfrm>
                  <a:off x="391930" y="4013832"/>
                  <a:ext cx="36145" cy="67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2636" extrusionOk="0">
                      <a:moveTo>
                        <a:pt x="840" y="0"/>
                      </a:moveTo>
                      <a:cubicBezTo>
                        <a:pt x="716" y="0"/>
                        <a:pt x="591" y="57"/>
                        <a:pt x="509" y="202"/>
                      </a:cubicBezTo>
                      <a:cubicBezTo>
                        <a:pt x="360" y="466"/>
                        <a:pt x="221" y="736"/>
                        <a:pt x="97" y="1010"/>
                      </a:cubicBezTo>
                      <a:cubicBezTo>
                        <a:pt x="61" y="1551"/>
                        <a:pt x="29" y="2092"/>
                        <a:pt x="1" y="2632"/>
                      </a:cubicBezTo>
                      <a:cubicBezTo>
                        <a:pt x="18" y="2636"/>
                        <a:pt x="39" y="2636"/>
                        <a:pt x="57" y="2636"/>
                      </a:cubicBezTo>
                      <a:cubicBezTo>
                        <a:pt x="225" y="2636"/>
                        <a:pt x="389" y="2550"/>
                        <a:pt x="456" y="2351"/>
                      </a:cubicBezTo>
                      <a:cubicBezTo>
                        <a:pt x="655" y="1747"/>
                        <a:pt x="911" y="1174"/>
                        <a:pt x="1224" y="619"/>
                      </a:cubicBezTo>
                      <a:cubicBezTo>
                        <a:pt x="1405" y="299"/>
                        <a:pt x="1121" y="0"/>
                        <a:pt x="840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409;p24"/>
                <p:cNvSpPr/>
                <p:nvPr/>
              </p:nvSpPr>
              <p:spPr>
                <a:xfrm>
                  <a:off x="380671" y="4039795"/>
                  <a:ext cx="13754" cy="41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623" extrusionOk="0">
                      <a:moveTo>
                        <a:pt x="535" y="0"/>
                      </a:moveTo>
                      <a:lnTo>
                        <a:pt x="535" y="0"/>
                      </a:lnTo>
                      <a:cubicBezTo>
                        <a:pt x="367" y="363"/>
                        <a:pt x="221" y="737"/>
                        <a:pt x="93" y="1121"/>
                      </a:cubicBezTo>
                      <a:cubicBezTo>
                        <a:pt x="1" y="1402"/>
                        <a:pt x="208" y="1594"/>
                        <a:pt x="439" y="1622"/>
                      </a:cubicBezTo>
                      <a:cubicBezTo>
                        <a:pt x="467" y="1082"/>
                        <a:pt x="499" y="541"/>
                        <a:pt x="535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410;p24"/>
                <p:cNvSpPr/>
                <p:nvPr/>
              </p:nvSpPr>
              <p:spPr>
                <a:xfrm>
                  <a:off x="345737" y="3882500"/>
                  <a:ext cx="49153" cy="68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" h="2683" extrusionOk="0">
                      <a:moveTo>
                        <a:pt x="1506" y="1"/>
                      </a:moveTo>
                      <a:cubicBezTo>
                        <a:pt x="1299" y="1"/>
                        <a:pt x="1082" y="136"/>
                        <a:pt x="1061" y="399"/>
                      </a:cubicBezTo>
                      <a:cubicBezTo>
                        <a:pt x="1018" y="1021"/>
                        <a:pt x="748" y="1551"/>
                        <a:pt x="300" y="1982"/>
                      </a:cubicBezTo>
                      <a:cubicBezTo>
                        <a:pt x="1" y="2267"/>
                        <a:pt x="286" y="2683"/>
                        <a:pt x="609" y="2683"/>
                      </a:cubicBezTo>
                      <a:cubicBezTo>
                        <a:pt x="705" y="2683"/>
                        <a:pt x="802" y="2651"/>
                        <a:pt x="887" y="2566"/>
                      </a:cubicBezTo>
                      <a:cubicBezTo>
                        <a:pt x="1499" y="1982"/>
                        <a:pt x="1830" y="1242"/>
                        <a:pt x="1890" y="399"/>
                      </a:cubicBezTo>
                      <a:cubicBezTo>
                        <a:pt x="1911" y="136"/>
                        <a:pt x="1713" y="1"/>
                        <a:pt x="1506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411;p24"/>
                <p:cNvSpPr/>
                <p:nvPr/>
              </p:nvSpPr>
              <p:spPr>
                <a:xfrm>
                  <a:off x="114101" y="4287344"/>
                  <a:ext cx="38176" cy="75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2922" extrusionOk="0">
                      <a:moveTo>
                        <a:pt x="1079" y="0"/>
                      </a:moveTo>
                      <a:cubicBezTo>
                        <a:pt x="872" y="0"/>
                        <a:pt x="656" y="136"/>
                        <a:pt x="641" y="402"/>
                      </a:cubicBezTo>
                      <a:cubicBezTo>
                        <a:pt x="598" y="1061"/>
                        <a:pt x="439" y="1691"/>
                        <a:pt x="158" y="2292"/>
                      </a:cubicBezTo>
                      <a:cubicBezTo>
                        <a:pt x="1" y="2619"/>
                        <a:pt x="289" y="2921"/>
                        <a:pt x="559" y="2921"/>
                      </a:cubicBezTo>
                      <a:cubicBezTo>
                        <a:pt x="680" y="2921"/>
                        <a:pt x="802" y="2857"/>
                        <a:pt x="872" y="2708"/>
                      </a:cubicBezTo>
                      <a:cubicBezTo>
                        <a:pt x="1221" y="1972"/>
                        <a:pt x="1417" y="1213"/>
                        <a:pt x="1467" y="402"/>
                      </a:cubicBezTo>
                      <a:cubicBezTo>
                        <a:pt x="1485" y="136"/>
                        <a:pt x="1285" y="0"/>
                        <a:pt x="1079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412;p24"/>
                <p:cNvSpPr/>
                <p:nvPr/>
              </p:nvSpPr>
              <p:spPr>
                <a:xfrm>
                  <a:off x="148958" y="4304181"/>
                  <a:ext cx="55065" cy="10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" h="3956" extrusionOk="0">
                      <a:moveTo>
                        <a:pt x="1641" y="0"/>
                      </a:moveTo>
                      <a:cubicBezTo>
                        <a:pt x="1473" y="0"/>
                        <a:pt x="1306" y="85"/>
                        <a:pt x="1235" y="284"/>
                      </a:cubicBezTo>
                      <a:cubicBezTo>
                        <a:pt x="861" y="1341"/>
                        <a:pt x="484" y="2398"/>
                        <a:pt x="107" y="3455"/>
                      </a:cubicBezTo>
                      <a:cubicBezTo>
                        <a:pt x="0" y="3757"/>
                        <a:pt x="249" y="3956"/>
                        <a:pt x="502" y="3956"/>
                      </a:cubicBezTo>
                      <a:cubicBezTo>
                        <a:pt x="669" y="3956"/>
                        <a:pt x="836" y="3870"/>
                        <a:pt x="907" y="3675"/>
                      </a:cubicBezTo>
                      <a:lnTo>
                        <a:pt x="2035" y="506"/>
                      </a:lnTo>
                      <a:cubicBezTo>
                        <a:pt x="2142" y="199"/>
                        <a:pt x="1893" y="0"/>
                        <a:pt x="1641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413;p24"/>
                <p:cNvSpPr/>
                <p:nvPr/>
              </p:nvSpPr>
              <p:spPr>
                <a:xfrm>
                  <a:off x="2477345" y="3138003"/>
                  <a:ext cx="298336" cy="110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5" h="431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86" y="819"/>
                        <a:pt x="1519" y="1509"/>
                        <a:pt x="2409" y="2099"/>
                      </a:cubicBezTo>
                      <a:cubicBezTo>
                        <a:pt x="3302" y="2694"/>
                        <a:pt x="4269" y="3173"/>
                        <a:pt x="5280" y="3541"/>
                      </a:cubicBezTo>
                      <a:cubicBezTo>
                        <a:pt x="6293" y="3882"/>
                        <a:pt x="7343" y="4152"/>
                        <a:pt x="8410" y="4241"/>
                      </a:cubicBezTo>
                      <a:cubicBezTo>
                        <a:pt x="8944" y="4312"/>
                        <a:pt x="9481" y="4298"/>
                        <a:pt x="10014" y="4305"/>
                      </a:cubicBezTo>
                      <a:cubicBezTo>
                        <a:pt x="10548" y="4298"/>
                        <a:pt x="11078" y="4224"/>
                        <a:pt x="11605" y="4173"/>
                      </a:cubicBezTo>
                      <a:lnTo>
                        <a:pt x="11605" y="4173"/>
                      </a:lnTo>
                      <a:cubicBezTo>
                        <a:pt x="11336" y="4177"/>
                        <a:pt x="11068" y="4180"/>
                        <a:pt x="10799" y="4180"/>
                      </a:cubicBezTo>
                      <a:cubicBezTo>
                        <a:pt x="10006" y="4180"/>
                        <a:pt x="9216" y="4152"/>
                        <a:pt x="8435" y="4027"/>
                      </a:cubicBezTo>
                      <a:cubicBezTo>
                        <a:pt x="7389" y="3899"/>
                        <a:pt x="6361" y="3636"/>
                        <a:pt x="5372" y="3280"/>
                      </a:cubicBezTo>
                      <a:cubicBezTo>
                        <a:pt x="4372" y="2943"/>
                        <a:pt x="3426" y="2469"/>
                        <a:pt x="2522" y="1922"/>
                      </a:cubicBezTo>
                      <a:cubicBezTo>
                        <a:pt x="1622" y="1374"/>
                        <a:pt x="768" y="740"/>
                        <a:pt x="0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414;p24"/>
                <p:cNvSpPr/>
                <p:nvPr/>
              </p:nvSpPr>
              <p:spPr>
                <a:xfrm>
                  <a:off x="1381684" y="1714046"/>
                  <a:ext cx="598805" cy="1478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93" h="57519" extrusionOk="0">
                      <a:moveTo>
                        <a:pt x="10395" y="1"/>
                      </a:moveTo>
                      <a:lnTo>
                        <a:pt x="10395" y="1"/>
                      </a:lnTo>
                      <a:cubicBezTo>
                        <a:pt x="6891" y="4575"/>
                        <a:pt x="4192" y="9780"/>
                        <a:pt x="2417" y="15284"/>
                      </a:cubicBezTo>
                      <a:cubicBezTo>
                        <a:pt x="655" y="20783"/>
                        <a:pt x="0" y="26725"/>
                        <a:pt x="1072" y="32459"/>
                      </a:cubicBezTo>
                      <a:cubicBezTo>
                        <a:pt x="1644" y="35312"/>
                        <a:pt x="2665" y="38066"/>
                        <a:pt x="4042" y="40620"/>
                      </a:cubicBezTo>
                      <a:lnTo>
                        <a:pt x="4572" y="41573"/>
                      </a:lnTo>
                      <a:cubicBezTo>
                        <a:pt x="4747" y="41890"/>
                        <a:pt x="4921" y="42210"/>
                        <a:pt x="5138" y="42502"/>
                      </a:cubicBezTo>
                      <a:lnTo>
                        <a:pt x="6365" y="44302"/>
                      </a:lnTo>
                      <a:cubicBezTo>
                        <a:pt x="6788" y="44889"/>
                        <a:pt x="7276" y="45430"/>
                        <a:pt x="7727" y="45992"/>
                      </a:cubicBezTo>
                      <a:lnTo>
                        <a:pt x="8425" y="46828"/>
                      </a:lnTo>
                      <a:lnTo>
                        <a:pt x="9186" y="47604"/>
                      </a:lnTo>
                      <a:lnTo>
                        <a:pt x="10716" y="49144"/>
                      </a:lnTo>
                      <a:lnTo>
                        <a:pt x="12367" y="50556"/>
                      </a:lnTo>
                      <a:lnTo>
                        <a:pt x="13188" y="51261"/>
                      </a:lnTo>
                      <a:cubicBezTo>
                        <a:pt x="13469" y="51489"/>
                        <a:pt x="13768" y="51691"/>
                        <a:pt x="14056" y="51908"/>
                      </a:cubicBezTo>
                      <a:lnTo>
                        <a:pt x="15807" y="53185"/>
                      </a:lnTo>
                      <a:lnTo>
                        <a:pt x="16248" y="53502"/>
                      </a:lnTo>
                      <a:lnTo>
                        <a:pt x="16707" y="53786"/>
                      </a:lnTo>
                      <a:lnTo>
                        <a:pt x="17628" y="54356"/>
                      </a:lnTo>
                      <a:lnTo>
                        <a:pt x="19467" y="55494"/>
                      </a:lnTo>
                      <a:cubicBezTo>
                        <a:pt x="20734" y="56188"/>
                        <a:pt x="22015" y="56850"/>
                        <a:pt x="23292" y="57518"/>
                      </a:cubicBezTo>
                      <a:lnTo>
                        <a:pt x="19542" y="55370"/>
                      </a:lnTo>
                      <a:lnTo>
                        <a:pt x="17742" y="54181"/>
                      </a:lnTo>
                      <a:lnTo>
                        <a:pt x="16842" y="53591"/>
                      </a:lnTo>
                      <a:lnTo>
                        <a:pt x="16393" y="53292"/>
                      </a:lnTo>
                      <a:lnTo>
                        <a:pt x="15963" y="52965"/>
                      </a:lnTo>
                      <a:lnTo>
                        <a:pt x="14249" y="51663"/>
                      </a:lnTo>
                      <a:cubicBezTo>
                        <a:pt x="13964" y="51442"/>
                        <a:pt x="13669" y="51236"/>
                        <a:pt x="13398" y="51004"/>
                      </a:cubicBezTo>
                      <a:lnTo>
                        <a:pt x="12590" y="50290"/>
                      </a:lnTo>
                      <a:lnTo>
                        <a:pt x="10983" y="48863"/>
                      </a:lnTo>
                      <a:lnTo>
                        <a:pt x="9495" y="47312"/>
                      </a:lnTo>
                      <a:cubicBezTo>
                        <a:pt x="5540" y="43174"/>
                        <a:pt x="2715" y="37959"/>
                        <a:pt x="1612" y="32352"/>
                      </a:cubicBezTo>
                      <a:cubicBezTo>
                        <a:pt x="1072" y="29549"/>
                        <a:pt x="951" y="26671"/>
                        <a:pt x="1182" y="23822"/>
                      </a:cubicBezTo>
                      <a:cubicBezTo>
                        <a:pt x="1409" y="20972"/>
                        <a:pt x="2003" y="18154"/>
                        <a:pt x="2818" y="15407"/>
                      </a:cubicBezTo>
                      <a:cubicBezTo>
                        <a:pt x="3643" y="12662"/>
                        <a:pt x="4722" y="9990"/>
                        <a:pt x="5998" y="7418"/>
                      </a:cubicBezTo>
                      <a:cubicBezTo>
                        <a:pt x="7272" y="4842"/>
                        <a:pt x="8717" y="2341"/>
                        <a:pt x="10395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415;p24"/>
                <p:cNvSpPr/>
                <p:nvPr/>
              </p:nvSpPr>
              <p:spPr>
                <a:xfrm>
                  <a:off x="1604656" y="1695666"/>
                  <a:ext cx="564922" cy="448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75" h="17433" extrusionOk="0">
                      <a:moveTo>
                        <a:pt x="14587" y="1"/>
                      </a:moveTo>
                      <a:cubicBezTo>
                        <a:pt x="6430" y="1"/>
                        <a:pt x="0" y="14124"/>
                        <a:pt x="0" y="14124"/>
                      </a:cubicBezTo>
                      <a:lnTo>
                        <a:pt x="13842" y="17432"/>
                      </a:lnTo>
                      <a:cubicBezTo>
                        <a:pt x="13842" y="17432"/>
                        <a:pt x="21974" y="1071"/>
                        <a:pt x="15674" y="85"/>
                      </a:cubicBezTo>
                      <a:cubicBezTo>
                        <a:pt x="15309" y="28"/>
                        <a:pt x="14946" y="1"/>
                        <a:pt x="14587" y="1"/>
                      </a:cubicBezTo>
                      <a:close/>
                    </a:path>
                  </a:pathLst>
                </a:custGeom>
                <a:solidFill>
                  <a:srgbClr val="2FE4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416;p24"/>
                <p:cNvSpPr/>
                <p:nvPr/>
              </p:nvSpPr>
              <p:spPr>
                <a:xfrm>
                  <a:off x="1585788" y="1684921"/>
                  <a:ext cx="789220" cy="46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0" h="17992" extrusionOk="0">
                      <a:moveTo>
                        <a:pt x="16121" y="1"/>
                      </a:moveTo>
                      <a:cubicBezTo>
                        <a:pt x="15239" y="1"/>
                        <a:pt x="14359" y="91"/>
                        <a:pt x="13538" y="361"/>
                      </a:cubicBezTo>
                      <a:cubicBezTo>
                        <a:pt x="11745" y="881"/>
                        <a:pt x="10144" y="1845"/>
                        <a:pt x="8745" y="2994"/>
                      </a:cubicBezTo>
                      <a:cubicBezTo>
                        <a:pt x="7340" y="4143"/>
                        <a:pt x="6105" y="5467"/>
                        <a:pt x="4995" y="6879"/>
                      </a:cubicBezTo>
                      <a:cubicBezTo>
                        <a:pt x="2787" y="9714"/>
                        <a:pt x="1171" y="12951"/>
                        <a:pt x="1" y="16299"/>
                      </a:cubicBezTo>
                      <a:cubicBezTo>
                        <a:pt x="748" y="14688"/>
                        <a:pt x="1509" y="13087"/>
                        <a:pt x="2438" y="11582"/>
                      </a:cubicBezTo>
                      <a:cubicBezTo>
                        <a:pt x="3370" y="10081"/>
                        <a:pt x="4363" y="8621"/>
                        <a:pt x="5497" y="7284"/>
                      </a:cubicBezTo>
                      <a:cubicBezTo>
                        <a:pt x="7753" y="4638"/>
                        <a:pt x="10535" y="2257"/>
                        <a:pt x="13801" y="1297"/>
                      </a:cubicBezTo>
                      <a:cubicBezTo>
                        <a:pt x="14504" y="1070"/>
                        <a:pt x="15232" y="1001"/>
                        <a:pt x="15948" y="1001"/>
                      </a:cubicBezTo>
                      <a:cubicBezTo>
                        <a:pt x="16054" y="1001"/>
                        <a:pt x="16160" y="1003"/>
                        <a:pt x="16266" y="1005"/>
                      </a:cubicBezTo>
                      <a:cubicBezTo>
                        <a:pt x="17034" y="1023"/>
                        <a:pt x="17515" y="1454"/>
                        <a:pt x="17743" y="2197"/>
                      </a:cubicBezTo>
                      <a:cubicBezTo>
                        <a:pt x="17977" y="2922"/>
                        <a:pt x="17973" y="3791"/>
                        <a:pt x="17909" y="4630"/>
                      </a:cubicBezTo>
                      <a:cubicBezTo>
                        <a:pt x="17842" y="5480"/>
                        <a:pt x="17689" y="6337"/>
                        <a:pt x="17504" y="7188"/>
                      </a:cubicBezTo>
                      <a:cubicBezTo>
                        <a:pt x="16778" y="10596"/>
                        <a:pt x="15576" y="13951"/>
                        <a:pt x="14234" y="17192"/>
                      </a:cubicBezTo>
                      <a:lnTo>
                        <a:pt x="13904" y="17992"/>
                      </a:lnTo>
                      <a:lnTo>
                        <a:pt x="13904" y="17992"/>
                      </a:lnTo>
                      <a:lnTo>
                        <a:pt x="14750" y="17872"/>
                      </a:lnTo>
                      <a:cubicBezTo>
                        <a:pt x="16658" y="17597"/>
                        <a:pt x="18600" y="17423"/>
                        <a:pt x="20531" y="17335"/>
                      </a:cubicBezTo>
                      <a:cubicBezTo>
                        <a:pt x="21033" y="17316"/>
                        <a:pt x="21537" y="17304"/>
                        <a:pt x="22040" y="17304"/>
                      </a:cubicBezTo>
                      <a:cubicBezTo>
                        <a:pt x="23470" y="17304"/>
                        <a:pt x="24896" y="17398"/>
                        <a:pt x="26281" y="17690"/>
                      </a:cubicBezTo>
                      <a:lnTo>
                        <a:pt x="26540" y="17743"/>
                      </a:lnTo>
                      <a:lnTo>
                        <a:pt x="26636" y="17512"/>
                      </a:lnTo>
                      <a:cubicBezTo>
                        <a:pt x="27913" y="14445"/>
                        <a:pt x="29286" y="11407"/>
                        <a:pt x="30699" y="8387"/>
                      </a:cubicBezTo>
                      <a:lnTo>
                        <a:pt x="30699" y="8387"/>
                      </a:lnTo>
                      <a:cubicBezTo>
                        <a:pt x="29859" y="9828"/>
                        <a:pt x="29069" y="11297"/>
                        <a:pt x="28297" y="12777"/>
                      </a:cubicBezTo>
                      <a:cubicBezTo>
                        <a:pt x="27565" y="14182"/>
                        <a:pt x="26846" y="15598"/>
                        <a:pt x="26177" y="17039"/>
                      </a:cubicBezTo>
                      <a:cubicBezTo>
                        <a:pt x="24306" y="16605"/>
                        <a:pt x="22403" y="16498"/>
                        <a:pt x="20513" y="16494"/>
                      </a:cubicBezTo>
                      <a:cubicBezTo>
                        <a:pt x="18813" y="16494"/>
                        <a:pt x="17127" y="16622"/>
                        <a:pt x="15441" y="16822"/>
                      </a:cubicBezTo>
                      <a:cubicBezTo>
                        <a:pt x="16718" y="13773"/>
                        <a:pt x="17849" y="10675"/>
                        <a:pt x="18582" y="7416"/>
                      </a:cubicBezTo>
                      <a:cubicBezTo>
                        <a:pt x="18767" y="6530"/>
                        <a:pt x="18912" y="5633"/>
                        <a:pt x="18976" y="4712"/>
                      </a:cubicBezTo>
                      <a:cubicBezTo>
                        <a:pt x="19030" y="3791"/>
                        <a:pt x="19045" y="2841"/>
                        <a:pt x="18725" y="1870"/>
                      </a:cubicBezTo>
                      <a:cubicBezTo>
                        <a:pt x="18585" y="1393"/>
                        <a:pt x="18287" y="894"/>
                        <a:pt x="17849" y="536"/>
                      </a:cubicBezTo>
                      <a:cubicBezTo>
                        <a:pt x="17415" y="152"/>
                        <a:pt x="16817" y="30"/>
                        <a:pt x="16326" y="2"/>
                      </a:cubicBezTo>
                      <a:cubicBezTo>
                        <a:pt x="16258" y="1"/>
                        <a:pt x="16189" y="1"/>
                        <a:pt x="16121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417;p24"/>
                <p:cNvSpPr/>
                <p:nvPr/>
              </p:nvSpPr>
              <p:spPr>
                <a:xfrm rot="7823354">
                  <a:off x="822851" y="3569909"/>
                  <a:ext cx="419573" cy="54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4" h="13089" extrusionOk="0">
                      <a:moveTo>
                        <a:pt x="6599" y="0"/>
                      </a:moveTo>
                      <a:cubicBezTo>
                        <a:pt x="6193" y="0"/>
                        <a:pt x="5777" y="80"/>
                        <a:pt x="5408" y="249"/>
                      </a:cubicBezTo>
                      <a:cubicBezTo>
                        <a:pt x="4888" y="487"/>
                        <a:pt x="4454" y="847"/>
                        <a:pt x="4074" y="1238"/>
                      </a:cubicBezTo>
                      <a:cubicBezTo>
                        <a:pt x="3326" y="2045"/>
                        <a:pt x="2811" y="2996"/>
                        <a:pt x="2356" y="3953"/>
                      </a:cubicBezTo>
                      <a:cubicBezTo>
                        <a:pt x="1914" y="4917"/>
                        <a:pt x="1541" y="5909"/>
                        <a:pt x="1249" y="6920"/>
                      </a:cubicBezTo>
                      <a:cubicBezTo>
                        <a:pt x="651" y="8940"/>
                        <a:pt x="228" y="11004"/>
                        <a:pt x="0" y="13089"/>
                      </a:cubicBezTo>
                      <a:cubicBezTo>
                        <a:pt x="228" y="12067"/>
                        <a:pt x="466" y="11046"/>
                        <a:pt x="747" y="10043"/>
                      </a:cubicBezTo>
                      <a:cubicBezTo>
                        <a:pt x="1018" y="9033"/>
                        <a:pt x="1310" y="8033"/>
                        <a:pt x="1655" y="7051"/>
                      </a:cubicBezTo>
                      <a:cubicBezTo>
                        <a:pt x="2006" y="6073"/>
                        <a:pt x="2356" y="5094"/>
                        <a:pt x="2811" y="4166"/>
                      </a:cubicBezTo>
                      <a:cubicBezTo>
                        <a:pt x="3262" y="3244"/>
                        <a:pt x="3782" y="2341"/>
                        <a:pt x="4472" y="1619"/>
                      </a:cubicBezTo>
                      <a:cubicBezTo>
                        <a:pt x="4814" y="1256"/>
                        <a:pt x="5195" y="936"/>
                        <a:pt x="5628" y="730"/>
                      </a:cubicBezTo>
                      <a:cubicBezTo>
                        <a:pt x="5950" y="581"/>
                        <a:pt x="6286" y="510"/>
                        <a:pt x="6633" y="510"/>
                      </a:cubicBezTo>
                      <a:cubicBezTo>
                        <a:pt x="6759" y="510"/>
                        <a:pt x="6887" y="519"/>
                        <a:pt x="7016" y="538"/>
                      </a:cubicBezTo>
                      <a:cubicBezTo>
                        <a:pt x="7503" y="597"/>
                        <a:pt x="7969" y="758"/>
                        <a:pt x="8360" y="1035"/>
                      </a:cubicBezTo>
                      <a:cubicBezTo>
                        <a:pt x="8752" y="1313"/>
                        <a:pt x="9058" y="1701"/>
                        <a:pt x="9275" y="2145"/>
                      </a:cubicBezTo>
                      <a:cubicBezTo>
                        <a:pt x="9716" y="3042"/>
                        <a:pt x="9830" y="4095"/>
                        <a:pt x="9830" y="5123"/>
                      </a:cubicBezTo>
                      <a:cubicBezTo>
                        <a:pt x="9840" y="6162"/>
                        <a:pt x="9712" y="7201"/>
                        <a:pt x="9517" y="8229"/>
                      </a:cubicBezTo>
                      <a:cubicBezTo>
                        <a:pt x="9833" y="7229"/>
                        <a:pt x="10015" y="6186"/>
                        <a:pt x="10101" y="5134"/>
                      </a:cubicBezTo>
                      <a:cubicBezTo>
                        <a:pt x="10153" y="4081"/>
                        <a:pt x="10093" y="2985"/>
                        <a:pt x="9659" y="1968"/>
                      </a:cubicBezTo>
                      <a:cubicBezTo>
                        <a:pt x="9446" y="1462"/>
                        <a:pt x="9104" y="986"/>
                        <a:pt x="8641" y="651"/>
                      </a:cubicBezTo>
                      <a:cubicBezTo>
                        <a:pt x="8183" y="313"/>
                        <a:pt x="7635" y="118"/>
                        <a:pt x="7087" y="39"/>
                      </a:cubicBezTo>
                      <a:cubicBezTo>
                        <a:pt x="6928" y="13"/>
                        <a:pt x="6765" y="0"/>
                        <a:pt x="6599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" name="Google Shape;418;p24"/>
            <p:cNvGrpSpPr/>
            <p:nvPr/>
          </p:nvGrpSpPr>
          <p:grpSpPr>
            <a:xfrm>
              <a:off x="4566208" y="2080100"/>
              <a:ext cx="4266394" cy="1374543"/>
              <a:chOff x="4566208" y="1958250"/>
              <a:chExt cx="4266394" cy="1374543"/>
            </a:xfrm>
          </p:grpSpPr>
          <p:sp>
            <p:nvSpPr>
              <p:cNvPr id="24" name="Google Shape;419;p24"/>
              <p:cNvSpPr/>
              <p:nvPr/>
            </p:nvSpPr>
            <p:spPr>
              <a:xfrm>
                <a:off x="5353712" y="1958250"/>
                <a:ext cx="3478890" cy="781951"/>
              </a:xfrm>
              <a:custGeom>
                <a:avLst/>
                <a:gdLst/>
                <a:ahLst/>
                <a:cxnLst/>
                <a:rect l="l" t="t" r="r" b="b"/>
                <a:pathLst>
                  <a:path w="51675" h="11615" extrusionOk="0">
                    <a:moveTo>
                      <a:pt x="51357" y="0"/>
                    </a:moveTo>
                    <a:lnTo>
                      <a:pt x="51119" y="84"/>
                    </a:lnTo>
                    <a:cubicBezTo>
                      <a:pt x="51200" y="327"/>
                      <a:pt x="51266" y="565"/>
                      <a:pt x="51317" y="795"/>
                    </a:cubicBezTo>
                    <a:lnTo>
                      <a:pt x="51564" y="742"/>
                    </a:lnTo>
                    <a:cubicBezTo>
                      <a:pt x="51514" y="504"/>
                      <a:pt x="51443" y="254"/>
                      <a:pt x="51357" y="0"/>
                    </a:cubicBezTo>
                    <a:close/>
                    <a:moveTo>
                      <a:pt x="51667" y="1506"/>
                    </a:moveTo>
                    <a:lnTo>
                      <a:pt x="51414" y="1520"/>
                    </a:lnTo>
                    <a:cubicBezTo>
                      <a:pt x="51420" y="1603"/>
                      <a:pt x="51423" y="1687"/>
                      <a:pt x="51423" y="1770"/>
                    </a:cubicBezTo>
                    <a:cubicBezTo>
                      <a:pt x="51423" y="1927"/>
                      <a:pt x="51414" y="2091"/>
                      <a:pt x="51397" y="2251"/>
                    </a:cubicBezTo>
                    <a:lnTo>
                      <a:pt x="51647" y="2278"/>
                    </a:lnTo>
                    <a:cubicBezTo>
                      <a:pt x="51667" y="2108"/>
                      <a:pt x="51674" y="1938"/>
                      <a:pt x="51674" y="1770"/>
                    </a:cubicBezTo>
                    <a:cubicBezTo>
                      <a:pt x="51674" y="1680"/>
                      <a:pt x="51674" y="1594"/>
                      <a:pt x="51667" y="1506"/>
                    </a:cubicBezTo>
                    <a:close/>
                    <a:moveTo>
                      <a:pt x="51263" y="2973"/>
                    </a:moveTo>
                    <a:cubicBezTo>
                      <a:pt x="51203" y="3204"/>
                      <a:pt x="51126" y="3441"/>
                      <a:pt x="51029" y="3671"/>
                    </a:cubicBezTo>
                    <a:lnTo>
                      <a:pt x="51263" y="3768"/>
                    </a:lnTo>
                    <a:cubicBezTo>
                      <a:pt x="51363" y="3524"/>
                      <a:pt x="51446" y="3281"/>
                      <a:pt x="51507" y="3037"/>
                    </a:cubicBezTo>
                    <a:lnTo>
                      <a:pt x="51263" y="2973"/>
                    </a:lnTo>
                    <a:close/>
                    <a:moveTo>
                      <a:pt x="50705" y="4332"/>
                    </a:moveTo>
                    <a:cubicBezTo>
                      <a:pt x="50585" y="4546"/>
                      <a:pt x="50452" y="4753"/>
                      <a:pt x="50307" y="4954"/>
                    </a:cubicBezTo>
                    <a:lnTo>
                      <a:pt x="50512" y="5101"/>
                    </a:lnTo>
                    <a:cubicBezTo>
                      <a:pt x="50662" y="4893"/>
                      <a:pt x="50802" y="4676"/>
                      <a:pt x="50925" y="4456"/>
                    </a:cubicBezTo>
                    <a:lnTo>
                      <a:pt x="50705" y="4332"/>
                    </a:lnTo>
                    <a:close/>
                    <a:moveTo>
                      <a:pt x="49837" y="5525"/>
                    </a:moveTo>
                    <a:lnTo>
                      <a:pt x="49817" y="5548"/>
                    </a:lnTo>
                    <a:cubicBezTo>
                      <a:pt x="49656" y="5718"/>
                      <a:pt x="49486" y="5886"/>
                      <a:pt x="49309" y="6043"/>
                    </a:cubicBezTo>
                    <a:lnTo>
                      <a:pt x="49479" y="6233"/>
                    </a:lnTo>
                    <a:cubicBezTo>
                      <a:pt x="49660" y="6069"/>
                      <a:pt x="49837" y="5896"/>
                      <a:pt x="50000" y="5718"/>
                    </a:cubicBezTo>
                    <a:lnTo>
                      <a:pt x="50024" y="5695"/>
                    </a:lnTo>
                    <a:lnTo>
                      <a:pt x="49837" y="5525"/>
                    </a:lnTo>
                    <a:close/>
                    <a:moveTo>
                      <a:pt x="48734" y="6510"/>
                    </a:moveTo>
                    <a:cubicBezTo>
                      <a:pt x="48540" y="6657"/>
                      <a:pt x="48334" y="6797"/>
                      <a:pt x="48123" y="6931"/>
                    </a:cubicBezTo>
                    <a:lnTo>
                      <a:pt x="48257" y="7145"/>
                    </a:lnTo>
                    <a:cubicBezTo>
                      <a:pt x="48474" y="7008"/>
                      <a:pt x="48688" y="6861"/>
                      <a:pt x="48884" y="6714"/>
                    </a:cubicBezTo>
                    <a:lnTo>
                      <a:pt x="48734" y="6510"/>
                    </a:lnTo>
                    <a:close/>
                    <a:moveTo>
                      <a:pt x="14177" y="7028"/>
                    </a:moveTo>
                    <a:lnTo>
                      <a:pt x="14173" y="7282"/>
                    </a:lnTo>
                    <a:cubicBezTo>
                      <a:pt x="14424" y="7286"/>
                      <a:pt x="14674" y="7289"/>
                      <a:pt x="14925" y="7298"/>
                    </a:cubicBezTo>
                    <a:lnTo>
                      <a:pt x="14931" y="7045"/>
                    </a:lnTo>
                    <a:cubicBezTo>
                      <a:pt x="14681" y="7038"/>
                      <a:pt x="14430" y="7031"/>
                      <a:pt x="14177" y="7028"/>
                    </a:cubicBezTo>
                    <a:close/>
                    <a:moveTo>
                      <a:pt x="13422" y="7031"/>
                    </a:moveTo>
                    <a:cubicBezTo>
                      <a:pt x="13168" y="7035"/>
                      <a:pt x="12918" y="7045"/>
                      <a:pt x="12664" y="7055"/>
                    </a:cubicBezTo>
                    <a:lnTo>
                      <a:pt x="12677" y="7306"/>
                    </a:lnTo>
                    <a:cubicBezTo>
                      <a:pt x="12924" y="7295"/>
                      <a:pt x="13175" y="7289"/>
                      <a:pt x="13425" y="7286"/>
                    </a:cubicBezTo>
                    <a:lnTo>
                      <a:pt x="13422" y="7031"/>
                    </a:lnTo>
                    <a:close/>
                    <a:moveTo>
                      <a:pt x="15687" y="7075"/>
                    </a:moveTo>
                    <a:lnTo>
                      <a:pt x="15676" y="7326"/>
                    </a:lnTo>
                    <a:cubicBezTo>
                      <a:pt x="15924" y="7338"/>
                      <a:pt x="16174" y="7352"/>
                      <a:pt x="16425" y="7369"/>
                    </a:cubicBezTo>
                    <a:lnTo>
                      <a:pt x="16442" y="7118"/>
                    </a:lnTo>
                    <a:cubicBezTo>
                      <a:pt x="16191" y="7101"/>
                      <a:pt x="15941" y="7085"/>
                      <a:pt x="15687" y="7075"/>
                    </a:cubicBezTo>
                    <a:close/>
                    <a:moveTo>
                      <a:pt x="11908" y="7095"/>
                    </a:moveTo>
                    <a:cubicBezTo>
                      <a:pt x="11658" y="7112"/>
                      <a:pt x="11407" y="7132"/>
                      <a:pt x="11157" y="7155"/>
                    </a:cubicBezTo>
                    <a:lnTo>
                      <a:pt x="11181" y="7409"/>
                    </a:lnTo>
                    <a:cubicBezTo>
                      <a:pt x="11428" y="7386"/>
                      <a:pt x="11678" y="7366"/>
                      <a:pt x="11925" y="7349"/>
                    </a:cubicBezTo>
                    <a:lnTo>
                      <a:pt x="11908" y="7095"/>
                    </a:lnTo>
                    <a:close/>
                    <a:moveTo>
                      <a:pt x="17193" y="7172"/>
                    </a:moveTo>
                    <a:lnTo>
                      <a:pt x="17173" y="7426"/>
                    </a:lnTo>
                    <a:cubicBezTo>
                      <a:pt x="17424" y="7446"/>
                      <a:pt x="17674" y="7469"/>
                      <a:pt x="17921" y="7492"/>
                    </a:cubicBezTo>
                    <a:lnTo>
                      <a:pt x="17948" y="7241"/>
                    </a:lnTo>
                    <a:cubicBezTo>
                      <a:pt x="17697" y="7215"/>
                      <a:pt x="17447" y="7195"/>
                      <a:pt x="17193" y="7172"/>
                    </a:cubicBezTo>
                    <a:close/>
                    <a:moveTo>
                      <a:pt x="10402" y="7235"/>
                    </a:moveTo>
                    <a:cubicBezTo>
                      <a:pt x="10152" y="7269"/>
                      <a:pt x="9904" y="7302"/>
                      <a:pt x="9654" y="7338"/>
                    </a:cubicBezTo>
                    <a:lnTo>
                      <a:pt x="9691" y="7589"/>
                    </a:lnTo>
                    <a:cubicBezTo>
                      <a:pt x="9938" y="7553"/>
                      <a:pt x="10185" y="7519"/>
                      <a:pt x="10436" y="7489"/>
                    </a:cubicBezTo>
                    <a:lnTo>
                      <a:pt x="10402" y="7235"/>
                    </a:lnTo>
                    <a:close/>
                    <a:moveTo>
                      <a:pt x="18696" y="7318"/>
                    </a:moveTo>
                    <a:lnTo>
                      <a:pt x="18670" y="7573"/>
                    </a:lnTo>
                    <a:cubicBezTo>
                      <a:pt x="18920" y="7599"/>
                      <a:pt x="19167" y="7629"/>
                      <a:pt x="19414" y="7659"/>
                    </a:cubicBezTo>
                    <a:lnTo>
                      <a:pt x="19448" y="7409"/>
                    </a:lnTo>
                    <a:cubicBezTo>
                      <a:pt x="19197" y="7375"/>
                      <a:pt x="18947" y="7349"/>
                      <a:pt x="18696" y="7318"/>
                    </a:cubicBezTo>
                    <a:close/>
                    <a:moveTo>
                      <a:pt x="8906" y="7462"/>
                    </a:moveTo>
                    <a:cubicBezTo>
                      <a:pt x="8659" y="7509"/>
                      <a:pt x="8412" y="7556"/>
                      <a:pt x="8165" y="7609"/>
                    </a:cubicBezTo>
                    <a:lnTo>
                      <a:pt x="8215" y="7856"/>
                    </a:lnTo>
                    <a:cubicBezTo>
                      <a:pt x="8461" y="7807"/>
                      <a:pt x="8706" y="7756"/>
                      <a:pt x="8953" y="7713"/>
                    </a:cubicBezTo>
                    <a:lnTo>
                      <a:pt x="8906" y="7462"/>
                    </a:lnTo>
                    <a:close/>
                    <a:moveTo>
                      <a:pt x="20196" y="7506"/>
                    </a:moveTo>
                    <a:lnTo>
                      <a:pt x="20162" y="7756"/>
                    </a:lnTo>
                    <a:cubicBezTo>
                      <a:pt x="20410" y="7790"/>
                      <a:pt x="20657" y="7823"/>
                      <a:pt x="20907" y="7860"/>
                    </a:cubicBezTo>
                    <a:lnTo>
                      <a:pt x="20941" y="7609"/>
                    </a:lnTo>
                    <a:cubicBezTo>
                      <a:pt x="20694" y="7573"/>
                      <a:pt x="20443" y="7539"/>
                      <a:pt x="20196" y="7506"/>
                    </a:cubicBezTo>
                    <a:close/>
                    <a:moveTo>
                      <a:pt x="47478" y="7309"/>
                    </a:moveTo>
                    <a:cubicBezTo>
                      <a:pt x="47268" y="7422"/>
                      <a:pt x="47045" y="7536"/>
                      <a:pt x="46814" y="7646"/>
                    </a:cubicBezTo>
                    <a:lnTo>
                      <a:pt x="46920" y="7873"/>
                    </a:lnTo>
                    <a:cubicBezTo>
                      <a:pt x="47154" y="7763"/>
                      <a:pt x="47385" y="7646"/>
                      <a:pt x="47599" y="7529"/>
                    </a:cubicBezTo>
                    <a:lnTo>
                      <a:pt x="47478" y="7309"/>
                    </a:lnTo>
                    <a:close/>
                    <a:moveTo>
                      <a:pt x="21689" y="7719"/>
                    </a:moveTo>
                    <a:lnTo>
                      <a:pt x="21648" y="7970"/>
                    </a:lnTo>
                    <a:cubicBezTo>
                      <a:pt x="21899" y="8007"/>
                      <a:pt x="22146" y="8047"/>
                      <a:pt x="22394" y="8083"/>
                    </a:cubicBezTo>
                    <a:lnTo>
                      <a:pt x="22434" y="7836"/>
                    </a:lnTo>
                    <a:cubicBezTo>
                      <a:pt x="22186" y="7796"/>
                      <a:pt x="21936" y="7756"/>
                      <a:pt x="21689" y="7719"/>
                    </a:cubicBezTo>
                    <a:close/>
                    <a:moveTo>
                      <a:pt x="7426" y="7779"/>
                    </a:moveTo>
                    <a:cubicBezTo>
                      <a:pt x="7179" y="7840"/>
                      <a:pt x="6935" y="7907"/>
                      <a:pt x="6695" y="7973"/>
                    </a:cubicBezTo>
                    <a:lnTo>
                      <a:pt x="6762" y="8217"/>
                    </a:lnTo>
                    <a:cubicBezTo>
                      <a:pt x="7002" y="8151"/>
                      <a:pt x="7243" y="8087"/>
                      <a:pt x="7487" y="8027"/>
                    </a:cubicBezTo>
                    <a:lnTo>
                      <a:pt x="7426" y="7779"/>
                    </a:lnTo>
                    <a:close/>
                    <a:moveTo>
                      <a:pt x="23179" y="7957"/>
                    </a:moveTo>
                    <a:lnTo>
                      <a:pt x="23139" y="8203"/>
                    </a:lnTo>
                    <a:lnTo>
                      <a:pt x="23880" y="8328"/>
                    </a:lnTo>
                    <a:lnTo>
                      <a:pt x="23920" y="8077"/>
                    </a:lnTo>
                    <a:lnTo>
                      <a:pt x="23179" y="7957"/>
                    </a:lnTo>
                    <a:close/>
                    <a:moveTo>
                      <a:pt x="46129" y="7947"/>
                    </a:moveTo>
                    <a:lnTo>
                      <a:pt x="46006" y="7997"/>
                    </a:lnTo>
                    <a:cubicBezTo>
                      <a:pt x="45815" y="8077"/>
                      <a:pt x="45625" y="8151"/>
                      <a:pt x="45434" y="8220"/>
                    </a:cubicBezTo>
                    <a:lnTo>
                      <a:pt x="45521" y="8458"/>
                    </a:lnTo>
                    <a:cubicBezTo>
                      <a:pt x="45715" y="8388"/>
                      <a:pt x="45909" y="8311"/>
                      <a:pt x="46103" y="8234"/>
                    </a:cubicBezTo>
                    <a:lnTo>
                      <a:pt x="46226" y="8180"/>
                    </a:lnTo>
                    <a:lnTo>
                      <a:pt x="46129" y="7947"/>
                    </a:lnTo>
                    <a:close/>
                    <a:moveTo>
                      <a:pt x="24665" y="8203"/>
                    </a:moveTo>
                    <a:lnTo>
                      <a:pt x="24622" y="8454"/>
                    </a:lnTo>
                    <a:lnTo>
                      <a:pt x="25363" y="8578"/>
                    </a:lnTo>
                    <a:lnTo>
                      <a:pt x="25407" y="8328"/>
                    </a:lnTo>
                    <a:lnTo>
                      <a:pt x="24665" y="8203"/>
                    </a:lnTo>
                    <a:close/>
                    <a:moveTo>
                      <a:pt x="5967" y="8194"/>
                    </a:moveTo>
                    <a:cubicBezTo>
                      <a:pt x="5726" y="8271"/>
                      <a:pt x="5489" y="8354"/>
                      <a:pt x="5252" y="8438"/>
                    </a:cubicBezTo>
                    <a:lnTo>
                      <a:pt x="5335" y="8675"/>
                    </a:lnTo>
                    <a:cubicBezTo>
                      <a:pt x="5572" y="8591"/>
                      <a:pt x="5806" y="8511"/>
                      <a:pt x="6047" y="8434"/>
                    </a:cubicBezTo>
                    <a:lnTo>
                      <a:pt x="5967" y="8194"/>
                    </a:lnTo>
                    <a:close/>
                    <a:moveTo>
                      <a:pt x="26148" y="8454"/>
                    </a:moveTo>
                    <a:lnTo>
                      <a:pt x="26108" y="8704"/>
                    </a:lnTo>
                    <a:lnTo>
                      <a:pt x="26850" y="8829"/>
                    </a:lnTo>
                    <a:lnTo>
                      <a:pt x="26893" y="8578"/>
                    </a:lnTo>
                    <a:lnTo>
                      <a:pt x="26148" y="8454"/>
                    </a:lnTo>
                    <a:close/>
                    <a:moveTo>
                      <a:pt x="44726" y="8468"/>
                    </a:moveTo>
                    <a:cubicBezTo>
                      <a:pt x="44489" y="8544"/>
                      <a:pt x="44252" y="8618"/>
                      <a:pt x="44011" y="8684"/>
                    </a:cubicBezTo>
                    <a:lnTo>
                      <a:pt x="44082" y="8929"/>
                    </a:lnTo>
                    <a:cubicBezTo>
                      <a:pt x="44325" y="8858"/>
                      <a:pt x="44566" y="8785"/>
                      <a:pt x="44806" y="8708"/>
                    </a:cubicBezTo>
                    <a:lnTo>
                      <a:pt x="44726" y="8468"/>
                    </a:lnTo>
                    <a:close/>
                    <a:moveTo>
                      <a:pt x="27634" y="8701"/>
                    </a:moveTo>
                    <a:lnTo>
                      <a:pt x="27594" y="8952"/>
                    </a:lnTo>
                    <a:cubicBezTo>
                      <a:pt x="27841" y="8992"/>
                      <a:pt x="28089" y="9032"/>
                      <a:pt x="28339" y="9072"/>
                    </a:cubicBezTo>
                    <a:lnTo>
                      <a:pt x="28379" y="8822"/>
                    </a:lnTo>
                    <a:cubicBezTo>
                      <a:pt x="28129" y="8781"/>
                      <a:pt x="27881" y="8741"/>
                      <a:pt x="27634" y="8701"/>
                    </a:cubicBezTo>
                    <a:close/>
                    <a:moveTo>
                      <a:pt x="4544" y="8712"/>
                    </a:moveTo>
                    <a:cubicBezTo>
                      <a:pt x="4310" y="8805"/>
                      <a:pt x="4076" y="8905"/>
                      <a:pt x="3846" y="9009"/>
                    </a:cubicBezTo>
                    <a:lnTo>
                      <a:pt x="3952" y="9239"/>
                    </a:lnTo>
                    <a:cubicBezTo>
                      <a:pt x="4180" y="9139"/>
                      <a:pt x="4407" y="9039"/>
                      <a:pt x="4638" y="8945"/>
                    </a:cubicBezTo>
                    <a:lnTo>
                      <a:pt x="4544" y="8712"/>
                    </a:lnTo>
                    <a:close/>
                    <a:moveTo>
                      <a:pt x="29121" y="8935"/>
                    </a:moveTo>
                    <a:lnTo>
                      <a:pt x="29084" y="9185"/>
                    </a:lnTo>
                    <a:cubicBezTo>
                      <a:pt x="29331" y="9222"/>
                      <a:pt x="29582" y="9259"/>
                      <a:pt x="29829" y="9296"/>
                    </a:cubicBezTo>
                    <a:lnTo>
                      <a:pt x="29865" y="9045"/>
                    </a:lnTo>
                    <a:cubicBezTo>
                      <a:pt x="29618" y="9009"/>
                      <a:pt x="29368" y="8975"/>
                      <a:pt x="29121" y="8935"/>
                    </a:cubicBezTo>
                    <a:close/>
                    <a:moveTo>
                      <a:pt x="43287" y="8878"/>
                    </a:moveTo>
                    <a:cubicBezTo>
                      <a:pt x="43046" y="8939"/>
                      <a:pt x="42802" y="8995"/>
                      <a:pt x="42559" y="9045"/>
                    </a:cubicBezTo>
                    <a:lnTo>
                      <a:pt x="42612" y="9296"/>
                    </a:lnTo>
                    <a:cubicBezTo>
                      <a:pt x="42859" y="9242"/>
                      <a:pt x="43103" y="9185"/>
                      <a:pt x="43350" y="9125"/>
                    </a:cubicBezTo>
                    <a:lnTo>
                      <a:pt x="43287" y="8878"/>
                    </a:lnTo>
                    <a:close/>
                    <a:moveTo>
                      <a:pt x="30611" y="9149"/>
                    </a:moveTo>
                    <a:lnTo>
                      <a:pt x="30577" y="9400"/>
                    </a:lnTo>
                    <a:cubicBezTo>
                      <a:pt x="30824" y="9433"/>
                      <a:pt x="31075" y="9463"/>
                      <a:pt x="31325" y="9493"/>
                    </a:cubicBezTo>
                    <a:lnTo>
                      <a:pt x="31356" y="9242"/>
                    </a:lnTo>
                    <a:cubicBezTo>
                      <a:pt x="31108" y="9213"/>
                      <a:pt x="30858" y="9182"/>
                      <a:pt x="30611" y="9149"/>
                    </a:cubicBezTo>
                    <a:close/>
                    <a:moveTo>
                      <a:pt x="41824" y="9193"/>
                    </a:moveTo>
                    <a:cubicBezTo>
                      <a:pt x="41577" y="9236"/>
                      <a:pt x="41333" y="9276"/>
                      <a:pt x="41082" y="9313"/>
                    </a:cubicBezTo>
                    <a:lnTo>
                      <a:pt x="41122" y="9563"/>
                    </a:lnTo>
                    <a:cubicBezTo>
                      <a:pt x="41369" y="9526"/>
                      <a:pt x="41620" y="9483"/>
                      <a:pt x="41867" y="9440"/>
                    </a:cubicBezTo>
                    <a:lnTo>
                      <a:pt x="41824" y="9193"/>
                    </a:lnTo>
                    <a:close/>
                    <a:moveTo>
                      <a:pt x="32104" y="9330"/>
                    </a:moveTo>
                    <a:lnTo>
                      <a:pt x="32074" y="9580"/>
                    </a:lnTo>
                    <a:cubicBezTo>
                      <a:pt x="32324" y="9606"/>
                      <a:pt x="32575" y="9634"/>
                      <a:pt x="32825" y="9657"/>
                    </a:cubicBezTo>
                    <a:lnTo>
                      <a:pt x="32848" y="9406"/>
                    </a:lnTo>
                    <a:cubicBezTo>
                      <a:pt x="32601" y="9383"/>
                      <a:pt x="32350" y="9356"/>
                      <a:pt x="32104" y="9330"/>
                    </a:cubicBezTo>
                    <a:close/>
                    <a:moveTo>
                      <a:pt x="40340" y="9410"/>
                    </a:moveTo>
                    <a:cubicBezTo>
                      <a:pt x="40094" y="9440"/>
                      <a:pt x="39846" y="9463"/>
                      <a:pt x="39596" y="9486"/>
                    </a:cubicBezTo>
                    <a:lnTo>
                      <a:pt x="39619" y="9737"/>
                    </a:lnTo>
                    <a:cubicBezTo>
                      <a:pt x="39870" y="9717"/>
                      <a:pt x="40120" y="9691"/>
                      <a:pt x="40371" y="9660"/>
                    </a:cubicBezTo>
                    <a:lnTo>
                      <a:pt x="40340" y="9410"/>
                    </a:lnTo>
                    <a:close/>
                    <a:moveTo>
                      <a:pt x="33600" y="9470"/>
                    </a:moveTo>
                    <a:lnTo>
                      <a:pt x="33580" y="9723"/>
                    </a:lnTo>
                    <a:cubicBezTo>
                      <a:pt x="33830" y="9743"/>
                      <a:pt x="34081" y="9760"/>
                      <a:pt x="34331" y="9777"/>
                    </a:cubicBezTo>
                    <a:lnTo>
                      <a:pt x="34348" y="9523"/>
                    </a:lnTo>
                    <a:cubicBezTo>
                      <a:pt x="34098" y="9510"/>
                      <a:pt x="33847" y="9490"/>
                      <a:pt x="33600" y="9470"/>
                    </a:cubicBezTo>
                    <a:close/>
                    <a:moveTo>
                      <a:pt x="38848" y="9543"/>
                    </a:moveTo>
                    <a:cubicBezTo>
                      <a:pt x="38597" y="9560"/>
                      <a:pt x="38350" y="9573"/>
                      <a:pt x="38099" y="9580"/>
                    </a:cubicBezTo>
                    <a:lnTo>
                      <a:pt x="38109" y="9834"/>
                    </a:lnTo>
                    <a:cubicBezTo>
                      <a:pt x="38360" y="9824"/>
                      <a:pt x="38614" y="9811"/>
                      <a:pt x="38864" y="9797"/>
                    </a:cubicBezTo>
                    <a:lnTo>
                      <a:pt x="38848" y="9543"/>
                    </a:lnTo>
                    <a:close/>
                    <a:moveTo>
                      <a:pt x="35096" y="9566"/>
                    </a:moveTo>
                    <a:lnTo>
                      <a:pt x="35086" y="9817"/>
                    </a:lnTo>
                    <a:cubicBezTo>
                      <a:pt x="35337" y="9831"/>
                      <a:pt x="35591" y="9837"/>
                      <a:pt x="35842" y="9844"/>
                    </a:cubicBezTo>
                    <a:lnTo>
                      <a:pt x="35848" y="9594"/>
                    </a:lnTo>
                    <a:cubicBezTo>
                      <a:pt x="35597" y="9586"/>
                      <a:pt x="35347" y="9577"/>
                      <a:pt x="35096" y="9566"/>
                    </a:cubicBezTo>
                    <a:close/>
                    <a:moveTo>
                      <a:pt x="37348" y="9600"/>
                    </a:moveTo>
                    <a:cubicBezTo>
                      <a:pt x="37174" y="9603"/>
                      <a:pt x="37000" y="9606"/>
                      <a:pt x="36824" y="9606"/>
                    </a:cubicBezTo>
                    <a:lnTo>
                      <a:pt x="36599" y="9603"/>
                    </a:lnTo>
                    <a:lnTo>
                      <a:pt x="36596" y="9857"/>
                    </a:lnTo>
                    <a:lnTo>
                      <a:pt x="36824" y="9857"/>
                    </a:lnTo>
                    <a:cubicBezTo>
                      <a:pt x="37000" y="9857"/>
                      <a:pt x="37177" y="9857"/>
                      <a:pt x="37351" y="9854"/>
                    </a:cubicBezTo>
                    <a:lnTo>
                      <a:pt x="37348" y="9600"/>
                    </a:lnTo>
                    <a:close/>
                    <a:moveTo>
                      <a:pt x="3161" y="9339"/>
                    </a:moveTo>
                    <a:cubicBezTo>
                      <a:pt x="2937" y="9453"/>
                      <a:pt x="2714" y="9570"/>
                      <a:pt x="2493" y="9697"/>
                    </a:cubicBezTo>
                    <a:lnTo>
                      <a:pt x="2617" y="9917"/>
                    </a:lnTo>
                    <a:cubicBezTo>
                      <a:pt x="2834" y="9794"/>
                      <a:pt x="3054" y="9677"/>
                      <a:pt x="3278" y="9563"/>
                    </a:cubicBezTo>
                    <a:lnTo>
                      <a:pt x="3161" y="9339"/>
                    </a:lnTo>
                    <a:close/>
                    <a:moveTo>
                      <a:pt x="1841" y="10084"/>
                    </a:moveTo>
                    <a:cubicBezTo>
                      <a:pt x="1627" y="10215"/>
                      <a:pt x="1414" y="10355"/>
                      <a:pt x="1207" y="10499"/>
                    </a:cubicBezTo>
                    <a:lnTo>
                      <a:pt x="1351" y="10709"/>
                    </a:lnTo>
                    <a:cubicBezTo>
                      <a:pt x="1554" y="10565"/>
                      <a:pt x="1764" y="10428"/>
                      <a:pt x="1975" y="10298"/>
                    </a:cubicBezTo>
                    <a:lnTo>
                      <a:pt x="1841" y="10084"/>
                    </a:lnTo>
                    <a:close/>
                    <a:moveTo>
                      <a:pt x="592" y="10946"/>
                    </a:moveTo>
                    <a:cubicBezTo>
                      <a:pt x="392" y="11100"/>
                      <a:pt x="192" y="11260"/>
                      <a:pt x="1" y="11424"/>
                    </a:cubicBezTo>
                    <a:lnTo>
                      <a:pt x="164" y="11614"/>
                    </a:lnTo>
                    <a:cubicBezTo>
                      <a:pt x="352" y="11457"/>
                      <a:pt x="549" y="11297"/>
                      <a:pt x="746" y="11146"/>
                    </a:cubicBezTo>
                    <a:lnTo>
                      <a:pt x="592" y="10946"/>
                    </a:lnTo>
                    <a:close/>
                  </a:path>
                </a:pathLst>
              </a:custGeom>
              <a:solidFill>
                <a:srgbClr val="353B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20;p24"/>
              <p:cNvSpPr/>
              <p:nvPr/>
            </p:nvSpPr>
            <p:spPr>
              <a:xfrm rot="724461">
                <a:off x="4661765" y="2197509"/>
                <a:ext cx="729412" cy="990771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9443" extrusionOk="0">
                    <a:moveTo>
                      <a:pt x="6952" y="0"/>
                    </a:moveTo>
                    <a:lnTo>
                      <a:pt x="1" y="9443"/>
                    </a:lnTo>
                    <a:lnTo>
                      <a:pt x="6952" y="4543"/>
                    </a:lnTo>
                    <a:lnTo>
                      <a:pt x="6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21;p24"/>
              <p:cNvSpPr/>
              <p:nvPr/>
            </p:nvSpPr>
            <p:spPr>
              <a:xfrm rot="724461">
                <a:off x="4602634" y="2756601"/>
                <a:ext cx="899384" cy="443397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4226" extrusionOk="0">
                    <a:moveTo>
                      <a:pt x="8301" y="0"/>
                    </a:moveTo>
                    <a:lnTo>
                      <a:pt x="1" y="4226"/>
                    </a:lnTo>
                    <a:lnTo>
                      <a:pt x="8572" y="2971"/>
                    </a:lnTo>
                    <a:lnTo>
                      <a:pt x="8301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22;p24"/>
              <p:cNvSpPr/>
              <p:nvPr/>
            </p:nvSpPr>
            <p:spPr>
              <a:xfrm rot="724461">
                <a:off x="4607723" y="2708483"/>
                <a:ext cx="1107968" cy="514114"/>
              </a:xfrm>
              <a:custGeom>
                <a:avLst/>
                <a:gdLst/>
                <a:ahLst/>
                <a:cxnLst/>
                <a:rect l="l" t="t" r="r" b="b"/>
                <a:pathLst>
                  <a:path w="10560" h="4900" extrusionOk="0">
                    <a:moveTo>
                      <a:pt x="6952" y="0"/>
                    </a:moveTo>
                    <a:lnTo>
                      <a:pt x="1" y="4900"/>
                    </a:lnTo>
                    <a:lnTo>
                      <a:pt x="10559" y="1046"/>
                    </a:lnTo>
                    <a:lnTo>
                      <a:pt x="6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23;p24"/>
              <p:cNvSpPr/>
              <p:nvPr/>
            </p:nvSpPr>
            <p:spPr>
              <a:xfrm rot="724461">
                <a:off x="4617060" y="2620208"/>
                <a:ext cx="791735" cy="569932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5432" extrusionOk="0">
                    <a:moveTo>
                      <a:pt x="6952" y="1"/>
                    </a:moveTo>
                    <a:lnTo>
                      <a:pt x="1" y="5432"/>
                    </a:lnTo>
                    <a:lnTo>
                      <a:pt x="7546" y="709"/>
                    </a:lnTo>
                    <a:lnTo>
                      <a:pt x="6952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424;p24"/>
            <p:cNvGrpSpPr/>
            <p:nvPr/>
          </p:nvGrpSpPr>
          <p:grpSpPr>
            <a:xfrm>
              <a:off x="224320" y="616971"/>
              <a:ext cx="9065204" cy="2520953"/>
              <a:chOff x="224320" y="616971"/>
              <a:chExt cx="9065204" cy="2520953"/>
            </a:xfrm>
          </p:grpSpPr>
          <p:sp>
            <p:nvSpPr>
              <p:cNvPr id="19" name="Google Shape;425;p24"/>
              <p:cNvSpPr/>
              <p:nvPr/>
            </p:nvSpPr>
            <p:spPr>
              <a:xfrm>
                <a:off x="8888281" y="2721332"/>
                <a:ext cx="401242" cy="416592"/>
              </a:xfrm>
              <a:custGeom>
                <a:avLst/>
                <a:gdLst/>
                <a:ahLst/>
                <a:cxnLst/>
                <a:rect l="l" t="t" r="r" b="b"/>
                <a:pathLst>
                  <a:path w="5960" h="6188" extrusionOk="0">
                    <a:moveTo>
                      <a:pt x="2372" y="1"/>
                    </a:moveTo>
                    <a:lnTo>
                      <a:pt x="1974" y="2125"/>
                    </a:lnTo>
                    <a:lnTo>
                      <a:pt x="0" y="3004"/>
                    </a:lnTo>
                    <a:lnTo>
                      <a:pt x="1898" y="4036"/>
                    </a:lnTo>
                    <a:lnTo>
                      <a:pt x="2121" y="6187"/>
                    </a:lnTo>
                    <a:lnTo>
                      <a:pt x="3692" y="4701"/>
                    </a:lnTo>
                    <a:lnTo>
                      <a:pt x="5802" y="5155"/>
                    </a:lnTo>
                    <a:lnTo>
                      <a:pt x="4877" y="3201"/>
                    </a:lnTo>
                    <a:lnTo>
                      <a:pt x="5959" y="1331"/>
                    </a:lnTo>
                    <a:lnTo>
                      <a:pt x="3815" y="1611"/>
                    </a:lnTo>
                    <a:lnTo>
                      <a:pt x="2372" y="1"/>
                    </a:lnTo>
                    <a:close/>
                  </a:path>
                </a:pathLst>
              </a:custGeom>
              <a:solidFill>
                <a:srgbClr val="FFE0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26;p24"/>
              <p:cNvSpPr/>
              <p:nvPr/>
            </p:nvSpPr>
            <p:spPr>
              <a:xfrm>
                <a:off x="8659387" y="1871658"/>
                <a:ext cx="173221" cy="177529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637" extrusionOk="0">
                    <a:moveTo>
                      <a:pt x="849" y="1"/>
                    </a:moveTo>
                    <a:lnTo>
                      <a:pt x="792" y="922"/>
                    </a:lnTo>
                    <a:lnTo>
                      <a:pt x="0" y="1397"/>
                    </a:lnTo>
                    <a:lnTo>
                      <a:pt x="859" y="1738"/>
                    </a:lnTo>
                    <a:lnTo>
                      <a:pt x="1065" y="2636"/>
                    </a:lnTo>
                    <a:lnTo>
                      <a:pt x="1654" y="1924"/>
                    </a:lnTo>
                    <a:lnTo>
                      <a:pt x="2573" y="2005"/>
                    </a:lnTo>
                    <a:lnTo>
                      <a:pt x="2573" y="2005"/>
                    </a:lnTo>
                    <a:lnTo>
                      <a:pt x="2078" y="1227"/>
                    </a:lnTo>
                    <a:lnTo>
                      <a:pt x="2439" y="378"/>
                    </a:lnTo>
                    <a:lnTo>
                      <a:pt x="1546" y="609"/>
                    </a:lnTo>
                    <a:lnTo>
                      <a:pt x="849" y="1"/>
                    </a:lnTo>
                    <a:close/>
                  </a:path>
                </a:pathLst>
              </a:custGeom>
              <a:solidFill>
                <a:srgbClr val="E59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" name="Google Shape;427;p24"/>
              <p:cNvGrpSpPr/>
              <p:nvPr/>
            </p:nvGrpSpPr>
            <p:grpSpPr>
              <a:xfrm>
                <a:off x="224320" y="616971"/>
                <a:ext cx="897921" cy="713486"/>
                <a:chOff x="5185525" y="3461850"/>
                <a:chExt cx="508018" cy="403669"/>
              </a:xfrm>
            </p:grpSpPr>
            <p:sp>
              <p:nvSpPr>
                <p:cNvPr id="22" name="Google Shape;428;p24"/>
                <p:cNvSpPr/>
                <p:nvPr/>
              </p:nvSpPr>
              <p:spPr>
                <a:xfrm>
                  <a:off x="5228748" y="3461850"/>
                  <a:ext cx="403985" cy="40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5118" extrusionOk="0">
                      <a:moveTo>
                        <a:pt x="2559" y="1"/>
                      </a:moveTo>
                      <a:cubicBezTo>
                        <a:pt x="1146" y="1"/>
                        <a:pt x="0" y="1146"/>
                        <a:pt x="0" y="2559"/>
                      </a:cubicBezTo>
                      <a:cubicBezTo>
                        <a:pt x="0" y="2716"/>
                        <a:pt x="17" y="2873"/>
                        <a:pt x="44" y="3023"/>
                      </a:cubicBezTo>
                      <a:cubicBezTo>
                        <a:pt x="64" y="3137"/>
                        <a:pt x="94" y="3251"/>
                        <a:pt x="131" y="3357"/>
                      </a:cubicBezTo>
                      <a:cubicBezTo>
                        <a:pt x="191" y="3541"/>
                        <a:pt x="271" y="3715"/>
                        <a:pt x="368" y="3879"/>
                      </a:cubicBezTo>
                      <a:cubicBezTo>
                        <a:pt x="428" y="3976"/>
                        <a:pt x="492" y="4073"/>
                        <a:pt x="565" y="4159"/>
                      </a:cubicBezTo>
                      <a:cubicBezTo>
                        <a:pt x="1033" y="4743"/>
                        <a:pt x="1754" y="5118"/>
                        <a:pt x="2559" y="5118"/>
                      </a:cubicBezTo>
                      <a:cubicBezTo>
                        <a:pt x="3975" y="5118"/>
                        <a:pt x="5121" y="3972"/>
                        <a:pt x="5121" y="2559"/>
                      </a:cubicBezTo>
                      <a:cubicBezTo>
                        <a:pt x="5121" y="2399"/>
                        <a:pt x="5104" y="2242"/>
                        <a:pt x="5077" y="2092"/>
                      </a:cubicBezTo>
                      <a:cubicBezTo>
                        <a:pt x="5054" y="1975"/>
                        <a:pt x="5027" y="1861"/>
                        <a:pt x="4987" y="1748"/>
                      </a:cubicBezTo>
                      <a:cubicBezTo>
                        <a:pt x="4910" y="1517"/>
                        <a:pt x="4801" y="1300"/>
                        <a:pt x="4664" y="1099"/>
                      </a:cubicBezTo>
                      <a:cubicBezTo>
                        <a:pt x="4600" y="1009"/>
                        <a:pt x="4533" y="923"/>
                        <a:pt x="4460" y="843"/>
                      </a:cubicBezTo>
                      <a:cubicBezTo>
                        <a:pt x="3992" y="325"/>
                        <a:pt x="3314" y="1"/>
                        <a:pt x="2559" y="1"/>
                      </a:cubicBezTo>
                      <a:close/>
                    </a:path>
                  </a:pathLst>
                </a:custGeom>
                <a:solidFill>
                  <a:srgbClr val="F4606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429;p24"/>
                <p:cNvSpPr/>
                <p:nvPr/>
              </p:nvSpPr>
              <p:spPr>
                <a:xfrm>
                  <a:off x="5185525" y="3515878"/>
                  <a:ext cx="508018" cy="281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3565" extrusionOk="0">
                      <a:moveTo>
                        <a:pt x="5870" y="1"/>
                      </a:moveTo>
                      <a:cubicBezTo>
                        <a:pt x="5602" y="7"/>
                        <a:pt x="5281" y="50"/>
                        <a:pt x="5008" y="158"/>
                      </a:cubicBezTo>
                      <a:cubicBezTo>
                        <a:pt x="5081" y="238"/>
                        <a:pt x="5148" y="324"/>
                        <a:pt x="5212" y="414"/>
                      </a:cubicBezTo>
                      <a:cubicBezTo>
                        <a:pt x="5425" y="354"/>
                        <a:pt x="5642" y="324"/>
                        <a:pt x="5862" y="324"/>
                      </a:cubicBezTo>
                      <a:cubicBezTo>
                        <a:pt x="5933" y="324"/>
                        <a:pt x="6023" y="324"/>
                        <a:pt x="6060" y="364"/>
                      </a:cubicBezTo>
                      <a:cubicBezTo>
                        <a:pt x="6086" y="394"/>
                        <a:pt x="6093" y="454"/>
                        <a:pt x="6070" y="511"/>
                      </a:cubicBezTo>
                      <a:cubicBezTo>
                        <a:pt x="6040" y="588"/>
                        <a:pt x="5973" y="659"/>
                        <a:pt x="5903" y="728"/>
                      </a:cubicBezTo>
                      <a:cubicBezTo>
                        <a:pt x="5786" y="842"/>
                        <a:pt x="5662" y="955"/>
                        <a:pt x="5535" y="1063"/>
                      </a:cubicBezTo>
                      <a:cubicBezTo>
                        <a:pt x="4447" y="1988"/>
                        <a:pt x="2977" y="2666"/>
                        <a:pt x="966" y="3180"/>
                      </a:cubicBezTo>
                      <a:cubicBezTo>
                        <a:pt x="949" y="3184"/>
                        <a:pt x="932" y="3187"/>
                        <a:pt x="916" y="3194"/>
                      </a:cubicBezTo>
                      <a:cubicBezTo>
                        <a:pt x="801" y="3222"/>
                        <a:pt x="690" y="3245"/>
                        <a:pt x="588" y="3245"/>
                      </a:cubicBezTo>
                      <a:cubicBezTo>
                        <a:pt x="523" y="3245"/>
                        <a:pt x="462" y="3236"/>
                        <a:pt x="405" y="3214"/>
                      </a:cubicBezTo>
                      <a:cubicBezTo>
                        <a:pt x="351" y="3190"/>
                        <a:pt x="328" y="3133"/>
                        <a:pt x="351" y="3090"/>
                      </a:cubicBezTo>
                      <a:cubicBezTo>
                        <a:pt x="428" y="2930"/>
                        <a:pt x="542" y="2786"/>
                        <a:pt x="679" y="2672"/>
                      </a:cubicBezTo>
                      <a:cubicBezTo>
                        <a:pt x="642" y="2566"/>
                        <a:pt x="612" y="2452"/>
                        <a:pt x="592" y="2338"/>
                      </a:cubicBezTo>
                      <a:cubicBezTo>
                        <a:pt x="365" y="2489"/>
                        <a:pt x="181" y="2703"/>
                        <a:pt x="61" y="2950"/>
                      </a:cubicBezTo>
                      <a:cubicBezTo>
                        <a:pt x="30" y="3010"/>
                        <a:pt x="1" y="3087"/>
                        <a:pt x="7" y="3173"/>
                      </a:cubicBezTo>
                      <a:cubicBezTo>
                        <a:pt x="18" y="3317"/>
                        <a:pt x="121" y="3444"/>
                        <a:pt x="285" y="3511"/>
                      </a:cubicBezTo>
                      <a:cubicBezTo>
                        <a:pt x="385" y="3551"/>
                        <a:pt x="485" y="3565"/>
                        <a:pt x="588" y="3565"/>
                      </a:cubicBezTo>
                      <a:cubicBezTo>
                        <a:pt x="742" y="3565"/>
                        <a:pt x="895" y="3531"/>
                        <a:pt x="1046" y="3491"/>
                      </a:cubicBezTo>
                      <a:cubicBezTo>
                        <a:pt x="1066" y="3485"/>
                        <a:pt x="1089" y="3480"/>
                        <a:pt x="1113" y="3474"/>
                      </a:cubicBezTo>
                      <a:cubicBezTo>
                        <a:pt x="3070" y="2967"/>
                        <a:pt x="4523" y="2302"/>
                        <a:pt x="5625" y="1407"/>
                      </a:cubicBezTo>
                      <a:cubicBezTo>
                        <a:pt x="5802" y="1263"/>
                        <a:pt x="5970" y="1112"/>
                        <a:pt x="6126" y="959"/>
                      </a:cubicBezTo>
                      <a:cubicBezTo>
                        <a:pt x="6220" y="866"/>
                        <a:pt x="6317" y="765"/>
                        <a:pt x="6371" y="631"/>
                      </a:cubicBezTo>
                      <a:cubicBezTo>
                        <a:pt x="6440" y="451"/>
                        <a:pt x="6411" y="261"/>
                        <a:pt x="6291" y="141"/>
                      </a:cubicBezTo>
                      <a:cubicBezTo>
                        <a:pt x="6170" y="17"/>
                        <a:pt x="6003" y="1"/>
                        <a:pt x="58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6479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20378" y="2023792"/>
            <a:ext cx="3906805" cy="2791544"/>
            <a:chOff x="2467788" y="2029927"/>
            <a:chExt cx="3906805" cy="2791544"/>
          </a:xfrm>
        </p:grpSpPr>
        <p:sp>
          <p:nvSpPr>
            <p:cNvPr id="2" name="Rounded Rectangle 1"/>
            <p:cNvSpPr/>
            <p:nvPr/>
          </p:nvSpPr>
          <p:spPr>
            <a:xfrm>
              <a:off x="2552853" y="2336798"/>
              <a:ext cx="3821740" cy="2484673"/>
            </a:xfrm>
            <a:prstGeom prst="roundRect">
              <a:avLst>
                <a:gd name="adj" fmla="val 790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2467788" y="2529610"/>
              <a:ext cx="3906805" cy="22170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3200" kern="0">
                  <a:ln w="3175">
                    <a:noFill/>
                  </a:ln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Trình bày các thao tác đã học với phần mềm Word</a:t>
              </a:r>
              <a:endParaRPr lang="en-US" altLang="zh-CN" sz="3200" kern="0" dirty="0">
                <a:ln w="12700" cap="flat">
                  <a:noFill/>
                  <a:miter lim="800000"/>
                </a:ln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4204722" y="2029927"/>
              <a:ext cx="628083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3685504" y="1080862"/>
            <a:ext cx="49124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kern="0" dirty="0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MỤC TIÊU BÀI HỌC</a:t>
            </a:r>
          </a:p>
        </p:txBody>
      </p:sp>
      <p:pic>
        <p:nvPicPr>
          <p:cNvPr id="18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90" y="-3076"/>
            <a:ext cx="1980155" cy="1863650"/>
          </a:xfrm>
          <a:prstGeom prst="rect">
            <a:avLst/>
          </a:prstGeom>
        </p:spPr>
      </p:pic>
      <p:pic>
        <p:nvPicPr>
          <p:cNvPr id="19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14"/>
          <a:stretch/>
        </p:blipFill>
        <p:spPr>
          <a:xfrm>
            <a:off x="-34128" y="-3076"/>
            <a:ext cx="2065192" cy="3172523"/>
          </a:xfrm>
          <a:prstGeom prst="rect">
            <a:avLst/>
          </a:prstGeom>
        </p:spPr>
      </p:pic>
      <p:pic>
        <p:nvPicPr>
          <p:cNvPr id="20" name="图片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24" b="29516"/>
          <a:stretch/>
        </p:blipFill>
        <p:spPr>
          <a:xfrm>
            <a:off x="717" y="412183"/>
            <a:ext cx="928536" cy="838278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6877467" y="2330663"/>
            <a:ext cx="4091893" cy="2484673"/>
          </a:xfrm>
          <a:prstGeom prst="roundRect">
            <a:avLst>
              <a:gd name="adj" fmla="val 84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C7E2A70E-E1E5-C848-992B-00339DD5B302}"/>
              </a:ext>
            </a:extLst>
          </p:cNvPr>
          <p:cNvSpPr/>
          <p:nvPr/>
        </p:nvSpPr>
        <p:spPr>
          <a:xfrm>
            <a:off x="7004970" y="2463915"/>
            <a:ext cx="3882774" cy="221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kern="0">
                <a:ln w="3175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Vận dụng các kĩ năng đã học vào bài thực hành</a:t>
            </a:r>
            <a:endParaRPr lang="en-US" altLang="zh-CN" sz="3200" kern="0" dirty="0">
              <a:ln w="12700" cap="flat">
                <a:noFill/>
                <a:miter lim="800000"/>
              </a:ln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538206" y="2023792"/>
            <a:ext cx="628083" cy="62808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89" y="210331"/>
            <a:ext cx="1040130" cy="104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571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604" y="2231451"/>
            <a:ext cx="4082431" cy="4031116"/>
          </a:xfrm>
          <a:prstGeom prst="rect">
            <a:avLst/>
          </a:prstGeom>
        </p:spPr>
      </p:pic>
      <p:sp>
        <p:nvSpPr>
          <p:cNvPr id="9" name="Thought Bubble: Cloud 3">
            <a:extLst>
              <a:ext uri="{FF2B5EF4-FFF2-40B4-BE49-F238E27FC236}">
                <a16:creationId xmlns:a16="http://schemas.microsoft.com/office/drawing/2014/main" id="{0E815968-BF91-F728-D5C6-885388EFAB50}"/>
              </a:ext>
            </a:extLst>
          </p:cNvPr>
          <p:cNvSpPr/>
          <p:nvPr/>
        </p:nvSpPr>
        <p:spPr>
          <a:xfrm>
            <a:off x="1049004" y="1558349"/>
            <a:ext cx="6164596" cy="2057405"/>
          </a:xfrm>
          <a:prstGeom prst="cloudCallout">
            <a:avLst>
              <a:gd name="adj1" fmla="val 70954"/>
              <a:gd name="adj2" fmla="val 7710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 đã được học những gì với phần mềm soạn thảo văn bản Word</a:t>
            </a:r>
            <a:endParaRPr lang="en-US" sz="2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0594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3773" y="648574"/>
            <a:ext cx="9613771" cy="666751"/>
          </a:xfrm>
        </p:spPr>
        <p:txBody>
          <a:bodyPr>
            <a:noAutofit/>
          </a:bodyPr>
          <a:lstStyle/>
          <a:p>
            <a:pPr algn="l"/>
            <a:r>
              <a:rPr lang="en-US" sz="36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THẢO LUẬN NHÓM</a:t>
            </a:r>
            <a:endParaRPr lang="en-US" sz="36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6796C-9A8D-42D8-ACD5-1598AE7F4D31}"/>
              </a:ext>
            </a:extLst>
          </p:cNvPr>
          <p:cNvSpPr/>
          <p:nvPr/>
        </p:nvSpPr>
        <p:spPr>
          <a:xfrm>
            <a:off x="2152336" y="722960"/>
            <a:ext cx="48315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vi-VN" sz="240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4" name="Google Shape;361;p37">
            <a:extLst>
              <a:ext uri="{FF2B5EF4-FFF2-40B4-BE49-F238E27FC236}">
                <a16:creationId xmlns:a16="http://schemas.microsoft.com/office/drawing/2014/main" id="{E951D6FA-794F-D7F9-C22C-5C5751B05B9B}"/>
              </a:ext>
            </a:extLst>
          </p:cNvPr>
          <p:cNvGrpSpPr/>
          <p:nvPr/>
        </p:nvGrpSpPr>
        <p:grpSpPr>
          <a:xfrm flipH="1">
            <a:off x="1011618" y="-48803"/>
            <a:ext cx="1066263" cy="1543525"/>
            <a:chOff x="-2314175" y="910675"/>
            <a:chExt cx="2012875" cy="1733025"/>
          </a:xfrm>
        </p:grpSpPr>
        <p:sp>
          <p:nvSpPr>
            <p:cNvPr id="7" name="Google Shape;362;p37">
              <a:extLst>
                <a:ext uri="{FF2B5EF4-FFF2-40B4-BE49-F238E27FC236}">
                  <a16:creationId xmlns:a16="http://schemas.microsoft.com/office/drawing/2014/main" id="{62846579-8A5C-A23E-84F1-CFA7E3BAB653}"/>
                </a:ext>
              </a:extLst>
            </p:cNvPr>
            <p:cNvSpPr/>
            <p:nvPr/>
          </p:nvSpPr>
          <p:spPr>
            <a:xfrm>
              <a:off x="-2265025" y="2299475"/>
              <a:ext cx="747525" cy="219200"/>
            </a:xfrm>
            <a:custGeom>
              <a:avLst/>
              <a:gdLst/>
              <a:ahLst/>
              <a:cxnLst/>
              <a:rect l="l" t="t" r="r" b="b"/>
              <a:pathLst>
                <a:path w="29901" h="8768" extrusionOk="0">
                  <a:moveTo>
                    <a:pt x="2700" y="7847"/>
                  </a:moveTo>
                  <a:cubicBezTo>
                    <a:pt x="3098" y="7763"/>
                    <a:pt x="3453" y="7638"/>
                    <a:pt x="3830" y="7533"/>
                  </a:cubicBezTo>
                  <a:cubicBezTo>
                    <a:pt x="4834" y="7219"/>
                    <a:pt x="5839" y="6926"/>
                    <a:pt x="6885" y="6780"/>
                  </a:cubicBezTo>
                  <a:cubicBezTo>
                    <a:pt x="7533" y="6675"/>
                    <a:pt x="8182" y="6529"/>
                    <a:pt x="8852" y="6466"/>
                  </a:cubicBezTo>
                  <a:cubicBezTo>
                    <a:pt x="9898" y="6298"/>
                    <a:pt x="10944" y="6173"/>
                    <a:pt x="11990" y="6173"/>
                  </a:cubicBezTo>
                  <a:cubicBezTo>
                    <a:pt x="13831" y="6194"/>
                    <a:pt x="15715" y="6194"/>
                    <a:pt x="17577" y="6173"/>
                  </a:cubicBezTo>
                  <a:cubicBezTo>
                    <a:pt x="18560" y="6173"/>
                    <a:pt x="19564" y="6215"/>
                    <a:pt x="20527" y="6403"/>
                  </a:cubicBezTo>
                  <a:cubicBezTo>
                    <a:pt x="20757" y="6466"/>
                    <a:pt x="21008" y="6508"/>
                    <a:pt x="21238" y="6529"/>
                  </a:cubicBezTo>
                  <a:cubicBezTo>
                    <a:pt x="24021" y="6989"/>
                    <a:pt x="26762" y="7449"/>
                    <a:pt x="29440" y="8307"/>
                  </a:cubicBezTo>
                  <a:cubicBezTo>
                    <a:pt x="29587" y="8370"/>
                    <a:pt x="29733" y="8349"/>
                    <a:pt x="29901" y="8349"/>
                  </a:cubicBezTo>
                  <a:cubicBezTo>
                    <a:pt x="29399" y="7052"/>
                    <a:pt x="29064" y="5775"/>
                    <a:pt x="27767" y="5064"/>
                  </a:cubicBezTo>
                  <a:cubicBezTo>
                    <a:pt x="27495" y="5357"/>
                    <a:pt x="27118" y="5462"/>
                    <a:pt x="26679" y="5462"/>
                  </a:cubicBezTo>
                  <a:cubicBezTo>
                    <a:pt x="26386" y="5148"/>
                    <a:pt x="26155" y="4813"/>
                    <a:pt x="25842" y="4583"/>
                  </a:cubicBezTo>
                  <a:cubicBezTo>
                    <a:pt x="25465" y="4269"/>
                    <a:pt x="25088" y="3997"/>
                    <a:pt x="24837" y="3578"/>
                  </a:cubicBezTo>
                  <a:cubicBezTo>
                    <a:pt x="24712" y="3348"/>
                    <a:pt x="24461" y="3244"/>
                    <a:pt x="24189" y="3139"/>
                  </a:cubicBezTo>
                  <a:cubicBezTo>
                    <a:pt x="23833" y="3013"/>
                    <a:pt x="23477" y="2846"/>
                    <a:pt x="23205" y="2532"/>
                  </a:cubicBezTo>
                  <a:cubicBezTo>
                    <a:pt x="23017" y="2344"/>
                    <a:pt x="22745" y="2239"/>
                    <a:pt x="22515" y="2093"/>
                  </a:cubicBezTo>
                  <a:cubicBezTo>
                    <a:pt x="22305" y="1967"/>
                    <a:pt x="22075" y="1884"/>
                    <a:pt x="21887" y="1716"/>
                  </a:cubicBezTo>
                  <a:cubicBezTo>
                    <a:pt x="21531" y="1360"/>
                    <a:pt x="21113" y="1235"/>
                    <a:pt x="20611" y="1088"/>
                  </a:cubicBezTo>
                  <a:cubicBezTo>
                    <a:pt x="19481" y="816"/>
                    <a:pt x="18309" y="565"/>
                    <a:pt x="17242" y="105"/>
                  </a:cubicBezTo>
                  <a:cubicBezTo>
                    <a:pt x="17012" y="0"/>
                    <a:pt x="16719" y="0"/>
                    <a:pt x="16447" y="0"/>
                  </a:cubicBezTo>
                  <a:lnTo>
                    <a:pt x="11300" y="0"/>
                  </a:lnTo>
                  <a:cubicBezTo>
                    <a:pt x="11049" y="0"/>
                    <a:pt x="10756" y="21"/>
                    <a:pt x="10484" y="42"/>
                  </a:cubicBezTo>
                  <a:cubicBezTo>
                    <a:pt x="9479" y="210"/>
                    <a:pt x="8475" y="419"/>
                    <a:pt x="7450" y="565"/>
                  </a:cubicBezTo>
                  <a:cubicBezTo>
                    <a:pt x="6048" y="754"/>
                    <a:pt x="4751" y="1360"/>
                    <a:pt x="3432" y="1884"/>
                  </a:cubicBezTo>
                  <a:cubicBezTo>
                    <a:pt x="3265" y="2595"/>
                    <a:pt x="3014" y="3223"/>
                    <a:pt x="2575" y="3767"/>
                  </a:cubicBezTo>
                  <a:cubicBezTo>
                    <a:pt x="1884" y="4604"/>
                    <a:pt x="1424" y="5587"/>
                    <a:pt x="838" y="6508"/>
                  </a:cubicBezTo>
                  <a:cubicBezTo>
                    <a:pt x="419" y="7198"/>
                    <a:pt x="231" y="7930"/>
                    <a:pt x="1" y="8767"/>
                  </a:cubicBezTo>
                  <a:cubicBezTo>
                    <a:pt x="273" y="8684"/>
                    <a:pt x="503" y="8684"/>
                    <a:pt x="650" y="8579"/>
                  </a:cubicBezTo>
                  <a:cubicBezTo>
                    <a:pt x="1319" y="8161"/>
                    <a:pt x="1989" y="7993"/>
                    <a:pt x="2700" y="78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363;p37">
              <a:extLst>
                <a:ext uri="{FF2B5EF4-FFF2-40B4-BE49-F238E27FC236}">
                  <a16:creationId xmlns:a16="http://schemas.microsoft.com/office/drawing/2014/main" id="{99715C0D-8C32-9807-E053-DFBB6DC0AB43}"/>
                </a:ext>
              </a:extLst>
            </p:cNvPr>
            <p:cNvSpPr/>
            <p:nvPr/>
          </p:nvSpPr>
          <p:spPr>
            <a:xfrm>
              <a:off x="-1461025" y="2493025"/>
              <a:ext cx="621975" cy="109875"/>
            </a:xfrm>
            <a:custGeom>
              <a:avLst/>
              <a:gdLst/>
              <a:ahLst/>
              <a:cxnLst/>
              <a:rect l="l" t="t" r="r" b="b"/>
              <a:pathLst>
                <a:path w="24879" h="4395" extrusionOk="0">
                  <a:moveTo>
                    <a:pt x="24000" y="1779"/>
                  </a:moveTo>
                  <a:cubicBezTo>
                    <a:pt x="22765" y="1402"/>
                    <a:pt x="21636" y="879"/>
                    <a:pt x="20401" y="753"/>
                  </a:cubicBezTo>
                  <a:cubicBezTo>
                    <a:pt x="19439" y="649"/>
                    <a:pt x="18497" y="523"/>
                    <a:pt x="17555" y="356"/>
                  </a:cubicBezTo>
                  <a:cubicBezTo>
                    <a:pt x="16363" y="188"/>
                    <a:pt x="15170" y="84"/>
                    <a:pt x="13977" y="105"/>
                  </a:cubicBezTo>
                  <a:cubicBezTo>
                    <a:pt x="12910" y="126"/>
                    <a:pt x="11822" y="105"/>
                    <a:pt x="10734" y="105"/>
                  </a:cubicBezTo>
                  <a:cubicBezTo>
                    <a:pt x="9249" y="0"/>
                    <a:pt x="7826" y="42"/>
                    <a:pt x="6319" y="209"/>
                  </a:cubicBezTo>
                  <a:cubicBezTo>
                    <a:pt x="5629" y="293"/>
                    <a:pt x="4980" y="419"/>
                    <a:pt x="4353" y="649"/>
                  </a:cubicBezTo>
                  <a:cubicBezTo>
                    <a:pt x="3662" y="921"/>
                    <a:pt x="3369" y="1088"/>
                    <a:pt x="3034" y="1758"/>
                  </a:cubicBezTo>
                  <a:cubicBezTo>
                    <a:pt x="2993" y="1821"/>
                    <a:pt x="3097" y="1967"/>
                    <a:pt x="3181" y="1883"/>
                  </a:cubicBezTo>
                  <a:cubicBezTo>
                    <a:pt x="4332" y="1151"/>
                    <a:pt x="6026" y="1339"/>
                    <a:pt x="7366" y="1256"/>
                  </a:cubicBezTo>
                  <a:cubicBezTo>
                    <a:pt x="8726" y="1172"/>
                    <a:pt x="10086" y="1297"/>
                    <a:pt x="11446" y="1402"/>
                  </a:cubicBezTo>
                  <a:cubicBezTo>
                    <a:pt x="12387" y="1486"/>
                    <a:pt x="13266" y="1695"/>
                    <a:pt x="14187" y="1883"/>
                  </a:cubicBezTo>
                  <a:cubicBezTo>
                    <a:pt x="13057" y="1800"/>
                    <a:pt x="11927" y="1695"/>
                    <a:pt x="10818" y="1611"/>
                  </a:cubicBezTo>
                  <a:cubicBezTo>
                    <a:pt x="9186" y="1507"/>
                    <a:pt x="7575" y="1381"/>
                    <a:pt x="5943" y="1695"/>
                  </a:cubicBezTo>
                  <a:cubicBezTo>
                    <a:pt x="5692" y="1758"/>
                    <a:pt x="5399" y="1758"/>
                    <a:pt x="5127" y="1758"/>
                  </a:cubicBezTo>
                  <a:cubicBezTo>
                    <a:pt x="3537" y="1674"/>
                    <a:pt x="2051" y="2134"/>
                    <a:pt x="524" y="2511"/>
                  </a:cubicBezTo>
                  <a:cubicBezTo>
                    <a:pt x="377" y="2532"/>
                    <a:pt x="252" y="2657"/>
                    <a:pt x="0" y="2804"/>
                  </a:cubicBezTo>
                  <a:cubicBezTo>
                    <a:pt x="210" y="2909"/>
                    <a:pt x="314" y="2971"/>
                    <a:pt x="419" y="2971"/>
                  </a:cubicBezTo>
                  <a:cubicBezTo>
                    <a:pt x="670" y="2950"/>
                    <a:pt x="900" y="2929"/>
                    <a:pt x="1130" y="2825"/>
                  </a:cubicBezTo>
                  <a:cubicBezTo>
                    <a:pt x="1528" y="2657"/>
                    <a:pt x="1946" y="2616"/>
                    <a:pt x="2365" y="2616"/>
                  </a:cubicBezTo>
                  <a:cubicBezTo>
                    <a:pt x="5796" y="2595"/>
                    <a:pt x="9228" y="2532"/>
                    <a:pt x="12680" y="2511"/>
                  </a:cubicBezTo>
                  <a:cubicBezTo>
                    <a:pt x="13350" y="2511"/>
                    <a:pt x="14061" y="2532"/>
                    <a:pt x="14731" y="2637"/>
                  </a:cubicBezTo>
                  <a:cubicBezTo>
                    <a:pt x="15589" y="2762"/>
                    <a:pt x="16467" y="2825"/>
                    <a:pt x="17346" y="2804"/>
                  </a:cubicBezTo>
                  <a:cubicBezTo>
                    <a:pt x="17576" y="2804"/>
                    <a:pt x="17848" y="2804"/>
                    <a:pt x="18079" y="2825"/>
                  </a:cubicBezTo>
                  <a:cubicBezTo>
                    <a:pt x="20150" y="3181"/>
                    <a:pt x="22242" y="3536"/>
                    <a:pt x="24230" y="4206"/>
                  </a:cubicBezTo>
                  <a:cubicBezTo>
                    <a:pt x="24418" y="4269"/>
                    <a:pt x="24628" y="4310"/>
                    <a:pt x="24879" y="4394"/>
                  </a:cubicBezTo>
                  <a:cubicBezTo>
                    <a:pt x="24669" y="3432"/>
                    <a:pt x="24125" y="2657"/>
                    <a:pt x="24000" y="1779"/>
                  </a:cubicBezTo>
                  <a:close/>
                  <a:moveTo>
                    <a:pt x="23100" y="3369"/>
                  </a:moveTo>
                  <a:cubicBezTo>
                    <a:pt x="23037" y="3453"/>
                    <a:pt x="22828" y="3536"/>
                    <a:pt x="22724" y="3494"/>
                  </a:cubicBezTo>
                  <a:cubicBezTo>
                    <a:pt x="22200" y="3369"/>
                    <a:pt x="21698" y="3181"/>
                    <a:pt x="21175" y="3055"/>
                  </a:cubicBezTo>
                  <a:cubicBezTo>
                    <a:pt x="20464" y="2867"/>
                    <a:pt x="19752" y="2699"/>
                    <a:pt x="19020" y="2553"/>
                  </a:cubicBezTo>
                  <a:cubicBezTo>
                    <a:pt x="19229" y="2532"/>
                    <a:pt x="19439" y="2511"/>
                    <a:pt x="19627" y="2406"/>
                  </a:cubicBezTo>
                  <a:cubicBezTo>
                    <a:pt x="19836" y="2302"/>
                    <a:pt x="19878" y="2009"/>
                    <a:pt x="19773" y="1821"/>
                  </a:cubicBezTo>
                  <a:cubicBezTo>
                    <a:pt x="20694" y="2030"/>
                    <a:pt x="21615" y="2302"/>
                    <a:pt x="22535" y="2595"/>
                  </a:cubicBezTo>
                  <a:cubicBezTo>
                    <a:pt x="22724" y="2637"/>
                    <a:pt x="22891" y="2762"/>
                    <a:pt x="23058" y="2909"/>
                  </a:cubicBezTo>
                  <a:cubicBezTo>
                    <a:pt x="23184" y="3013"/>
                    <a:pt x="23247" y="3243"/>
                    <a:pt x="23100" y="3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364;p37">
              <a:extLst>
                <a:ext uri="{FF2B5EF4-FFF2-40B4-BE49-F238E27FC236}">
                  <a16:creationId xmlns:a16="http://schemas.microsoft.com/office/drawing/2014/main" id="{D3B465DD-D151-052F-85DC-A0420D3B1260}"/>
                </a:ext>
              </a:extLst>
            </p:cNvPr>
            <p:cNvSpPr/>
            <p:nvPr/>
          </p:nvSpPr>
          <p:spPr>
            <a:xfrm>
              <a:off x="-2009750" y="2479425"/>
              <a:ext cx="9450" cy="1075"/>
            </a:xfrm>
            <a:custGeom>
              <a:avLst/>
              <a:gdLst/>
              <a:ahLst/>
              <a:cxnLst/>
              <a:rect l="l" t="t" r="r" b="b"/>
              <a:pathLst>
                <a:path w="378" h="43" extrusionOk="0">
                  <a:moveTo>
                    <a:pt x="1" y="42"/>
                  </a:moveTo>
                  <a:lnTo>
                    <a:pt x="377" y="42"/>
                  </a:lnTo>
                  <a:lnTo>
                    <a:pt x="37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365;p37">
              <a:extLst>
                <a:ext uri="{FF2B5EF4-FFF2-40B4-BE49-F238E27FC236}">
                  <a16:creationId xmlns:a16="http://schemas.microsoft.com/office/drawing/2014/main" id="{B18F6ED2-0C25-6C8C-F91D-82F83C56F250}"/>
                </a:ext>
              </a:extLst>
            </p:cNvPr>
            <p:cNvSpPr/>
            <p:nvPr/>
          </p:nvSpPr>
          <p:spPr>
            <a:xfrm>
              <a:off x="-2285950" y="2359100"/>
              <a:ext cx="1445325" cy="228100"/>
            </a:xfrm>
            <a:custGeom>
              <a:avLst/>
              <a:gdLst/>
              <a:ahLst/>
              <a:cxnLst/>
              <a:rect l="l" t="t" r="r" b="b"/>
              <a:pathLst>
                <a:path w="57813" h="9124" extrusionOk="0">
                  <a:moveTo>
                    <a:pt x="32746" y="7261"/>
                  </a:moveTo>
                  <a:lnTo>
                    <a:pt x="32956" y="7261"/>
                  </a:lnTo>
                  <a:cubicBezTo>
                    <a:pt x="33793" y="7031"/>
                    <a:pt x="34630" y="6759"/>
                    <a:pt x="35404" y="6341"/>
                  </a:cubicBezTo>
                  <a:cubicBezTo>
                    <a:pt x="35759" y="6173"/>
                    <a:pt x="36115" y="6027"/>
                    <a:pt x="36492" y="5901"/>
                  </a:cubicBezTo>
                  <a:cubicBezTo>
                    <a:pt x="38187" y="5294"/>
                    <a:pt x="39965" y="4960"/>
                    <a:pt x="41764" y="4750"/>
                  </a:cubicBezTo>
                  <a:cubicBezTo>
                    <a:pt x="42706" y="4646"/>
                    <a:pt x="43710" y="4625"/>
                    <a:pt x="44652" y="4646"/>
                  </a:cubicBezTo>
                  <a:cubicBezTo>
                    <a:pt x="46263" y="4646"/>
                    <a:pt x="47895" y="4541"/>
                    <a:pt x="49506" y="4750"/>
                  </a:cubicBezTo>
                  <a:cubicBezTo>
                    <a:pt x="50092" y="4834"/>
                    <a:pt x="50636" y="4876"/>
                    <a:pt x="51222" y="4960"/>
                  </a:cubicBezTo>
                  <a:cubicBezTo>
                    <a:pt x="53168" y="5169"/>
                    <a:pt x="55093" y="5504"/>
                    <a:pt x="56913" y="6236"/>
                  </a:cubicBezTo>
                  <a:cubicBezTo>
                    <a:pt x="57185" y="6341"/>
                    <a:pt x="57457" y="6424"/>
                    <a:pt x="57813" y="6529"/>
                  </a:cubicBezTo>
                  <a:cubicBezTo>
                    <a:pt x="57813" y="6382"/>
                    <a:pt x="57813" y="6278"/>
                    <a:pt x="57771" y="6215"/>
                  </a:cubicBezTo>
                  <a:cubicBezTo>
                    <a:pt x="57520" y="5776"/>
                    <a:pt x="57248" y="5336"/>
                    <a:pt x="56976" y="4918"/>
                  </a:cubicBezTo>
                  <a:cubicBezTo>
                    <a:pt x="56474" y="4144"/>
                    <a:pt x="55930" y="3453"/>
                    <a:pt x="55449" y="2658"/>
                  </a:cubicBezTo>
                  <a:cubicBezTo>
                    <a:pt x="55239" y="2323"/>
                    <a:pt x="55009" y="2114"/>
                    <a:pt x="54674" y="1988"/>
                  </a:cubicBezTo>
                  <a:cubicBezTo>
                    <a:pt x="53733" y="1612"/>
                    <a:pt x="52770" y="1193"/>
                    <a:pt x="51808" y="859"/>
                  </a:cubicBezTo>
                  <a:cubicBezTo>
                    <a:pt x="50552" y="419"/>
                    <a:pt x="49255" y="147"/>
                    <a:pt x="47916" y="126"/>
                  </a:cubicBezTo>
                  <a:cubicBezTo>
                    <a:pt x="45928" y="105"/>
                    <a:pt x="43941" y="1"/>
                    <a:pt x="41953" y="273"/>
                  </a:cubicBezTo>
                  <a:cubicBezTo>
                    <a:pt x="40572" y="482"/>
                    <a:pt x="39128" y="566"/>
                    <a:pt x="37768" y="1005"/>
                  </a:cubicBezTo>
                  <a:cubicBezTo>
                    <a:pt x="37412" y="1152"/>
                    <a:pt x="37015" y="1214"/>
                    <a:pt x="36617" y="1277"/>
                  </a:cubicBezTo>
                  <a:cubicBezTo>
                    <a:pt x="35885" y="1361"/>
                    <a:pt x="35215" y="1591"/>
                    <a:pt x="34546" y="1884"/>
                  </a:cubicBezTo>
                  <a:cubicBezTo>
                    <a:pt x="34190" y="2030"/>
                    <a:pt x="33814" y="2198"/>
                    <a:pt x="33458" y="2302"/>
                  </a:cubicBezTo>
                  <a:cubicBezTo>
                    <a:pt x="32809" y="2470"/>
                    <a:pt x="32286" y="2888"/>
                    <a:pt x="31721" y="3244"/>
                  </a:cubicBezTo>
                  <a:cubicBezTo>
                    <a:pt x="31365" y="3474"/>
                    <a:pt x="31198" y="3809"/>
                    <a:pt x="31261" y="4227"/>
                  </a:cubicBezTo>
                  <a:cubicBezTo>
                    <a:pt x="31303" y="4604"/>
                    <a:pt x="31386" y="4939"/>
                    <a:pt x="31512" y="5273"/>
                  </a:cubicBezTo>
                  <a:cubicBezTo>
                    <a:pt x="31700" y="5713"/>
                    <a:pt x="31909" y="6173"/>
                    <a:pt x="32119" y="6592"/>
                  </a:cubicBezTo>
                  <a:cubicBezTo>
                    <a:pt x="32223" y="6759"/>
                    <a:pt x="32349" y="6947"/>
                    <a:pt x="32453" y="7136"/>
                  </a:cubicBezTo>
                  <a:cubicBezTo>
                    <a:pt x="31679" y="6634"/>
                    <a:pt x="30759" y="6445"/>
                    <a:pt x="29838" y="6278"/>
                  </a:cubicBezTo>
                  <a:cubicBezTo>
                    <a:pt x="28562" y="5985"/>
                    <a:pt x="27264" y="5797"/>
                    <a:pt x="25946" y="5671"/>
                  </a:cubicBezTo>
                  <a:cubicBezTo>
                    <a:pt x="24879" y="5566"/>
                    <a:pt x="23770" y="5483"/>
                    <a:pt x="22682" y="5462"/>
                  </a:cubicBezTo>
                  <a:cubicBezTo>
                    <a:pt x="20883" y="5273"/>
                    <a:pt x="19041" y="5169"/>
                    <a:pt x="17242" y="5085"/>
                  </a:cubicBezTo>
                  <a:cubicBezTo>
                    <a:pt x="15882" y="5043"/>
                    <a:pt x="14543" y="5064"/>
                    <a:pt x="13183" y="5064"/>
                  </a:cubicBezTo>
                  <a:cubicBezTo>
                    <a:pt x="11781" y="5043"/>
                    <a:pt x="10316" y="4918"/>
                    <a:pt x="8914" y="5085"/>
                  </a:cubicBezTo>
                  <a:cubicBezTo>
                    <a:pt x="7910" y="5232"/>
                    <a:pt x="6885" y="5399"/>
                    <a:pt x="5860" y="5608"/>
                  </a:cubicBezTo>
                  <a:cubicBezTo>
                    <a:pt x="5316" y="5692"/>
                    <a:pt x="4730" y="5776"/>
                    <a:pt x="4186" y="5901"/>
                  </a:cubicBezTo>
                  <a:cubicBezTo>
                    <a:pt x="3349" y="6090"/>
                    <a:pt x="2575" y="6403"/>
                    <a:pt x="1779" y="6717"/>
                  </a:cubicBezTo>
                  <a:cubicBezTo>
                    <a:pt x="1256" y="6926"/>
                    <a:pt x="524" y="7157"/>
                    <a:pt x="189" y="7659"/>
                  </a:cubicBezTo>
                  <a:cubicBezTo>
                    <a:pt x="1" y="7910"/>
                    <a:pt x="294" y="8224"/>
                    <a:pt x="587" y="8161"/>
                  </a:cubicBezTo>
                  <a:cubicBezTo>
                    <a:pt x="943" y="8077"/>
                    <a:pt x="1319" y="7952"/>
                    <a:pt x="1654" y="7847"/>
                  </a:cubicBezTo>
                  <a:cubicBezTo>
                    <a:pt x="2198" y="7868"/>
                    <a:pt x="2721" y="7742"/>
                    <a:pt x="3265" y="7575"/>
                  </a:cubicBezTo>
                  <a:cubicBezTo>
                    <a:pt x="2700" y="7805"/>
                    <a:pt x="2114" y="8056"/>
                    <a:pt x="1528" y="8224"/>
                  </a:cubicBezTo>
                  <a:cubicBezTo>
                    <a:pt x="1466" y="8224"/>
                    <a:pt x="1424" y="8224"/>
                    <a:pt x="1361" y="8266"/>
                  </a:cubicBezTo>
                  <a:cubicBezTo>
                    <a:pt x="1277" y="8286"/>
                    <a:pt x="1215" y="8307"/>
                    <a:pt x="1152" y="8328"/>
                  </a:cubicBezTo>
                  <a:cubicBezTo>
                    <a:pt x="754" y="8496"/>
                    <a:pt x="817" y="9061"/>
                    <a:pt x="1256" y="9061"/>
                  </a:cubicBezTo>
                  <a:cubicBezTo>
                    <a:pt x="2407" y="9123"/>
                    <a:pt x="3621" y="8496"/>
                    <a:pt x="4709" y="8161"/>
                  </a:cubicBezTo>
                  <a:cubicBezTo>
                    <a:pt x="5985" y="7763"/>
                    <a:pt x="7324" y="7554"/>
                    <a:pt x="8642" y="7345"/>
                  </a:cubicBezTo>
                  <a:cubicBezTo>
                    <a:pt x="10023" y="7136"/>
                    <a:pt x="11404" y="6843"/>
                    <a:pt x="12827" y="6696"/>
                  </a:cubicBezTo>
                  <a:cubicBezTo>
                    <a:pt x="14187" y="6529"/>
                    <a:pt x="15568" y="6613"/>
                    <a:pt x="16949" y="6613"/>
                  </a:cubicBezTo>
                  <a:cubicBezTo>
                    <a:pt x="18393" y="6613"/>
                    <a:pt x="19837" y="6613"/>
                    <a:pt x="21259" y="6634"/>
                  </a:cubicBezTo>
                  <a:cubicBezTo>
                    <a:pt x="22410" y="6738"/>
                    <a:pt x="23540" y="6843"/>
                    <a:pt x="24691" y="6968"/>
                  </a:cubicBezTo>
                  <a:cubicBezTo>
                    <a:pt x="26051" y="7136"/>
                    <a:pt x="27202" y="7491"/>
                    <a:pt x="28478" y="7952"/>
                  </a:cubicBezTo>
                  <a:cubicBezTo>
                    <a:pt x="29064" y="8119"/>
                    <a:pt x="29671" y="8224"/>
                    <a:pt x="30236" y="8328"/>
                  </a:cubicBezTo>
                  <a:cubicBezTo>
                    <a:pt x="30780" y="8433"/>
                    <a:pt x="31303" y="8642"/>
                    <a:pt x="31889" y="8705"/>
                  </a:cubicBezTo>
                  <a:cubicBezTo>
                    <a:pt x="32181" y="8726"/>
                    <a:pt x="32349" y="8600"/>
                    <a:pt x="32453" y="8412"/>
                  </a:cubicBezTo>
                  <a:cubicBezTo>
                    <a:pt x="32935" y="8328"/>
                    <a:pt x="33270" y="7680"/>
                    <a:pt x="32746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366;p37">
              <a:extLst>
                <a:ext uri="{FF2B5EF4-FFF2-40B4-BE49-F238E27FC236}">
                  <a16:creationId xmlns:a16="http://schemas.microsoft.com/office/drawing/2014/main" id="{F27C16AF-EC25-490C-6DE6-6A90D813D77F}"/>
                </a:ext>
              </a:extLst>
            </p:cNvPr>
            <p:cNvSpPr/>
            <p:nvPr/>
          </p:nvSpPr>
          <p:spPr>
            <a:xfrm>
              <a:off x="-1738275" y="928450"/>
              <a:ext cx="1032625" cy="640825"/>
            </a:xfrm>
            <a:custGeom>
              <a:avLst/>
              <a:gdLst/>
              <a:ahLst/>
              <a:cxnLst/>
              <a:rect l="l" t="t" r="r" b="b"/>
              <a:pathLst>
                <a:path w="41305" h="25633" extrusionOk="0">
                  <a:moveTo>
                    <a:pt x="27181" y="17995"/>
                  </a:moveTo>
                  <a:cubicBezTo>
                    <a:pt x="26595" y="18372"/>
                    <a:pt x="26407" y="18978"/>
                    <a:pt x="26114" y="19481"/>
                  </a:cubicBezTo>
                  <a:cubicBezTo>
                    <a:pt x="25904" y="19564"/>
                    <a:pt x="25695" y="19627"/>
                    <a:pt x="25528" y="19732"/>
                  </a:cubicBezTo>
                  <a:cubicBezTo>
                    <a:pt x="25402" y="19836"/>
                    <a:pt x="25277" y="19983"/>
                    <a:pt x="25172" y="20108"/>
                  </a:cubicBezTo>
                  <a:cubicBezTo>
                    <a:pt x="24963" y="20422"/>
                    <a:pt x="24775" y="20778"/>
                    <a:pt x="24544" y="21071"/>
                  </a:cubicBezTo>
                  <a:cubicBezTo>
                    <a:pt x="24126" y="21594"/>
                    <a:pt x="23561" y="21740"/>
                    <a:pt x="22912" y="21573"/>
                  </a:cubicBezTo>
                  <a:cubicBezTo>
                    <a:pt x="21866" y="21217"/>
                    <a:pt x="20987" y="20694"/>
                    <a:pt x="20674" y="19564"/>
                  </a:cubicBezTo>
                  <a:cubicBezTo>
                    <a:pt x="20611" y="19376"/>
                    <a:pt x="20548" y="19209"/>
                    <a:pt x="20443" y="19062"/>
                  </a:cubicBezTo>
                  <a:cubicBezTo>
                    <a:pt x="20067" y="18623"/>
                    <a:pt x="20025" y="18100"/>
                    <a:pt x="20025" y="17535"/>
                  </a:cubicBezTo>
                  <a:cubicBezTo>
                    <a:pt x="20025" y="17012"/>
                    <a:pt x="20025" y="16509"/>
                    <a:pt x="19983" y="15986"/>
                  </a:cubicBezTo>
                  <a:cubicBezTo>
                    <a:pt x="19962" y="15610"/>
                    <a:pt x="19565" y="15421"/>
                    <a:pt x="19293" y="15693"/>
                  </a:cubicBezTo>
                  <a:cubicBezTo>
                    <a:pt x="18728" y="16154"/>
                    <a:pt x="18079" y="16488"/>
                    <a:pt x="17577" y="16991"/>
                  </a:cubicBezTo>
                  <a:cubicBezTo>
                    <a:pt x="17096" y="17493"/>
                    <a:pt x="16531" y="17911"/>
                    <a:pt x="15966" y="18267"/>
                  </a:cubicBezTo>
                  <a:cubicBezTo>
                    <a:pt x="15589" y="18518"/>
                    <a:pt x="15150" y="18413"/>
                    <a:pt x="14731" y="18330"/>
                  </a:cubicBezTo>
                  <a:cubicBezTo>
                    <a:pt x="14585" y="18309"/>
                    <a:pt x="14417" y="18162"/>
                    <a:pt x="14271" y="18079"/>
                  </a:cubicBezTo>
                  <a:cubicBezTo>
                    <a:pt x="14062" y="17158"/>
                    <a:pt x="14083" y="15777"/>
                    <a:pt x="14334" y="14940"/>
                  </a:cubicBezTo>
                  <a:cubicBezTo>
                    <a:pt x="14438" y="14584"/>
                    <a:pt x="14522" y="14187"/>
                    <a:pt x="14585" y="13789"/>
                  </a:cubicBezTo>
                  <a:cubicBezTo>
                    <a:pt x="14606" y="13664"/>
                    <a:pt x="14543" y="13517"/>
                    <a:pt x="14522" y="13350"/>
                  </a:cubicBezTo>
                  <a:cubicBezTo>
                    <a:pt x="14480" y="13141"/>
                    <a:pt x="14187" y="13036"/>
                    <a:pt x="13999" y="13141"/>
                  </a:cubicBezTo>
                  <a:cubicBezTo>
                    <a:pt x="13811" y="13245"/>
                    <a:pt x="13664" y="13413"/>
                    <a:pt x="13497" y="13538"/>
                  </a:cubicBezTo>
                  <a:cubicBezTo>
                    <a:pt x="12974" y="14061"/>
                    <a:pt x="12492" y="14563"/>
                    <a:pt x="11865" y="14919"/>
                  </a:cubicBezTo>
                  <a:cubicBezTo>
                    <a:pt x="11593" y="15087"/>
                    <a:pt x="11404" y="15317"/>
                    <a:pt x="11174" y="15526"/>
                  </a:cubicBezTo>
                  <a:cubicBezTo>
                    <a:pt x="10400" y="16237"/>
                    <a:pt x="9521" y="16802"/>
                    <a:pt x="8580" y="17325"/>
                  </a:cubicBezTo>
                  <a:cubicBezTo>
                    <a:pt x="8140" y="17597"/>
                    <a:pt x="7680" y="17597"/>
                    <a:pt x="7199" y="17576"/>
                  </a:cubicBezTo>
                  <a:cubicBezTo>
                    <a:pt x="6759" y="17514"/>
                    <a:pt x="6571" y="17325"/>
                    <a:pt x="6550" y="16865"/>
                  </a:cubicBezTo>
                  <a:cubicBezTo>
                    <a:pt x="6529" y="16112"/>
                    <a:pt x="6655" y="15380"/>
                    <a:pt x="7094" y="14710"/>
                  </a:cubicBezTo>
                  <a:cubicBezTo>
                    <a:pt x="7638" y="13957"/>
                    <a:pt x="8057" y="13120"/>
                    <a:pt x="8726" y="12450"/>
                  </a:cubicBezTo>
                  <a:cubicBezTo>
                    <a:pt x="8894" y="12241"/>
                    <a:pt x="8998" y="11927"/>
                    <a:pt x="9103" y="11655"/>
                  </a:cubicBezTo>
                  <a:cubicBezTo>
                    <a:pt x="9186" y="11425"/>
                    <a:pt x="8935" y="11153"/>
                    <a:pt x="8684" y="11216"/>
                  </a:cubicBezTo>
                  <a:cubicBezTo>
                    <a:pt x="8454" y="11258"/>
                    <a:pt x="8224" y="11341"/>
                    <a:pt x="8015" y="11446"/>
                  </a:cubicBezTo>
                  <a:cubicBezTo>
                    <a:pt x="6529" y="12178"/>
                    <a:pt x="5064" y="12931"/>
                    <a:pt x="3600" y="13706"/>
                  </a:cubicBezTo>
                  <a:cubicBezTo>
                    <a:pt x="3140" y="13936"/>
                    <a:pt x="2721" y="14082"/>
                    <a:pt x="2240" y="14061"/>
                  </a:cubicBezTo>
                  <a:cubicBezTo>
                    <a:pt x="1675" y="14040"/>
                    <a:pt x="1152" y="14061"/>
                    <a:pt x="608" y="14040"/>
                  </a:cubicBezTo>
                  <a:cubicBezTo>
                    <a:pt x="189" y="14019"/>
                    <a:pt x="64" y="13831"/>
                    <a:pt x="43" y="13392"/>
                  </a:cubicBezTo>
                  <a:cubicBezTo>
                    <a:pt x="1" y="13036"/>
                    <a:pt x="147" y="12785"/>
                    <a:pt x="315" y="12471"/>
                  </a:cubicBezTo>
                  <a:cubicBezTo>
                    <a:pt x="943" y="11446"/>
                    <a:pt x="1863" y="10797"/>
                    <a:pt x="2868" y="10211"/>
                  </a:cubicBezTo>
                  <a:cubicBezTo>
                    <a:pt x="3725" y="9730"/>
                    <a:pt x="4646" y="9521"/>
                    <a:pt x="5609" y="9458"/>
                  </a:cubicBezTo>
                  <a:cubicBezTo>
                    <a:pt x="6006" y="9437"/>
                    <a:pt x="6383" y="9416"/>
                    <a:pt x="6759" y="9333"/>
                  </a:cubicBezTo>
                  <a:cubicBezTo>
                    <a:pt x="7010" y="9270"/>
                    <a:pt x="7073" y="9102"/>
                    <a:pt x="6948" y="8830"/>
                  </a:cubicBezTo>
                  <a:cubicBezTo>
                    <a:pt x="6173" y="8809"/>
                    <a:pt x="5420" y="8747"/>
                    <a:pt x="4646" y="8726"/>
                  </a:cubicBezTo>
                  <a:cubicBezTo>
                    <a:pt x="4248" y="8726"/>
                    <a:pt x="3935" y="8579"/>
                    <a:pt x="3767" y="8203"/>
                  </a:cubicBezTo>
                  <a:cubicBezTo>
                    <a:pt x="3725" y="8098"/>
                    <a:pt x="3663" y="7973"/>
                    <a:pt x="3600" y="7889"/>
                  </a:cubicBezTo>
                  <a:cubicBezTo>
                    <a:pt x="2805" y="7157"/>
                    <a:pt x="2930" y="6194"/>
                    <a:pt x="3035" y="5273"/>
                  </a:cubicBezTo>
                  <a:cubicBezTo>
                    <a:pt x="3098" y="4708"/>
                    <a:pt x="3391" y="4185"/>
                    <a:pt x="3914" y="3830"/>
                  </a:cubicBezTo>
                  <a:cubicBezTo>
                    <a:pt x="4039" y="3767"/>
                    <a:pt x="4165" y="3662"/>
                    <a:pt x="4248" y="3558"/>
                  </a:cubicBezTo>
                  <a:cubicBezTo>
                    <a:pt x="4772" y="2993"/>
                    <a:pt x="5441" y="2951"/>
                    <a:pt x="6173" y="2993"/>
                  </a:cubicBezTo>
                  <a:cubicBezTo>
                    <a:pt x="6278" y="2993"/>
                    <a:pt x="6445" y="3035"/>
                    <a:pt x="6529" y="3076"/>
                  </a:cubicBezTo>
                  <a:cubicBezTo>
                    <a:pt x="7052" y="3411"/>
                    <a:pt x="7701" y="3558"/>
                    <a:pt x="8161" y="3997"/>
                  </a:cubicBezTo>
                  <a:cubicBezTo>
                    <a:pt x="8245" y="4039"/>
                    <a:pt x="8308" y="4123"/>
                    <a:pt x="8370" y="4144"/>
                  </a:cubicBezTo>
                  <a:cubicBezTo>
                    <a:pt x="8873" y="4311"/>
                    <a:pt x="9291" y="4541"/>
                    <a:pt x="9605" y="5022"/>
                  </a:cubicBezTo>
                  <a:cubicBezTo>
                    <a:pt x="9730" y="4918"/>
                    <a:pt x="9814" y="4855"/>
                    <a:pt x="9940" y="4771"/>
                  </a:cubicBezTo>
                  <a:cubicBezTo>
                    <a:pt x="9689" y="4562"/>
                    <a:pt x="9458" y="4395"/>
                    <a:pt x="9270" y="4185"/>
                  </a:cubicBezTo>
                  <a:cubicBezTo>
                    <a:pt x="9082" y="3976"/>
                    <a:pt x="8977" y="3704"/>
                    <a:pt x="8852" y="3495"/>
                  </a:cubicBezTo>
                  <a:cubicBezTo>
                    <a:pt x="8684" y="3286"/>
                    <a:pt x="8663" y="3055"/>
                    <a:pt x="8663" y="2825"/>
                  </a:cubicBezTo>
                  <a:cubicBezTo>
                    <a:pt x="8663" y="2616"/>
                    <a:pt x="8684" y="2407"/>
                    <a:pt x="8663" y="2198"/>
                  </a:cubicBezTo>
                  <a:cubicBezTo>
                    <a:pt x="8538" y="1361"/>
                    <a:pt x="9166" y="440"/>
                    <a:pt x="10086" y="126"/>
                  </a:cubicBezTo>
                  <a:cubicBezTo>
                    <a:pt x="10421" y="1"/>
                    <a:pt x="10735" y="22"/>
                    <a:pt x="10986" y="252"/>
                  </a:cubicBezTo>
                  <a:cubicBezTo>
                    <a:pt x="11279" y="524"/>
                    <a:pt x="11593" y="775"/>
                    <a:pt x="11802" y="1089"/>
                  </a:cubicBezTo>
                  <a:cubicBezTo>
                    <a:pt x="12513" y="2051"/>
                    <a:pt x="13162" y="3076"/>
                    <a:pt x="13559" y="4227"/>
                  </a:cubicBezTo>
                  <a:cubicBezTo>
                    <a:pt x="13601" y="4353"/>
                    <a:pt x="13685" y="4520"/>
                    <a:pt x="13769" y="4625"/>
                  </a:cubicBezTo>
                  <a:cubicBezTo>
                    <a:pt x="14020" y="4939"/>
                    <a:pt x="14313" y="4960"/>
                    <a:pt x="14627" y="4708"/>
                  </a:cubicBezTo>
                  <a:cubicBezTo>
                    <a:pt x="14940" y="4436"/>
                    <a:pt x="15171" y="4144"/>
                    <a:pt x="15317" y="3767"/>
                  </a:cubicBezTo>
                  <a:cubicBezTo>
                    <a:pt x="15464" y="3181"/>
                    <a:pt x="15798" y="2742"/>
                    <a:pt x="16217" y="2323"/>
                  </a:cubicBezTo>
                  <a:lnTo>
                    <a:pt x="17242" y="1298"/>
                  </a:lnTo>
                  <a:cubicBezTo>
                    <a:pt x="17891" y="649"/>
                    <a:pt x="18623" y="273"/>
                    <a:pt x="19606" y="335"/>
                  </a:cubicBezTo>
                  <a:cubicBezTo>
                    <a:pt x="20150" y="356"/>
                    <a:pt x="20674" y="356"/>
                    <a:pt x="21218" y="335"/>
                  </a:cubicBezTo>
                  <a:cubicBezTo>
                    <a:pt x="21552" y="335"/>
                    <a:pt x="21866" y="419"/>
                    <a:pt x="22159" y="628"/>
                  </a:cubicBezTo>
                  <a:cubicBezTo>
                    <a:pt x="22473" y="859"/>
                    <a:pt x="22808" y="1047"/>
                    <a:pt x="23122" y="1277"/>
                  </a:cubicBezTo>
                  <a:cubicBezTo>
                    <a:pt x="23938" y="1926"/>
                    <a:pt x="24461" y="2742"/>
                    <a:pt x="24377" y="3830"/>
                  </a:cubicBezTo>
                  <a:cubicBezTo>
                    <a:pt x="24356" y="4353"/>
                    <a:pt x="24461" y="4918"/>
                    <a:pt x="24147" y="5399"/>
                  </a:cubicBezTo>
                  <a:cubicBezTo>
                    <a:pt x="24042" y="5566"/>
                    <a:pt x="24147" y="5776"/>
                    <a:pt x="24272" y="5901"/>
                  </a:cubicBezTo>
                  <a:cubicBezTo>
                    <a:pt x="24419" y="6027"/>
                    <a:pt x="24628" y="6068"/>
                    <a:pt x="24775" y="5985"/>
                  </a:cubicBezTo>
                  <a:cubicBezTo>
                    <a:pt x="24900" y="5922"/>
                    <a:pt x="25005" y="5796"/>
                    <a:pt x="25151" y="5713"/>
                  </a:cubicBezTo>
                  <a:cubicBezTo>
                    <a:pt x="25716" y="5273"/>
                    <a:pt x="26260" y="4834"/>
                    <a:pt x="26846" y="4395"/>
                  </a:cubicBezTo>
                  <a:cubicBezTo>
                    <a:pt x="27306" y="4018"/>
                    <a:pt x="27871" y="3872"/>
                    <a:pt x="28436" y="3892"/>
                  </a:cubicBezTo>
                  <a:lnTo>
                    <a:pt x="29796" y="3892"/>
                  </a:lnTo>
                  <a:cubicBezTo>
                    <a:pt x="30801" y="3872"/>
                    <a:pt x="31763" y="4771"/>
                    <a:pt x="31805" y="5922"/>
                  </a:cubicBezTo>
                  <a:cubicBezTo>
                    <a:pt x="31847" y="6382"/>
                    <a:pt x="31575" y="6738"/>
                    <a:pt x="31324" y="7052"/>
                  </a:cubicBezTo>
                  <a:cubicBezTo>
                    <a:pt x="31114" y="7324"/>
                    <a:pt x="30842" y="7533"/>
                    <a:pt x="30633" y="7763"/>
                  </a:cubicBezTo>
                  <a:cubicBezTo>
                    <a:pt x="30529" y="7868"/>
                    <a:pt x="30424" y="7993"/>
                    <a:pt x="30403" y="8119"/>
                  </a:cubicBezTo>
                  <a:cubicBezTo>
                    <a:pt x="30382" y="8265"/>
                    <a:pt x="30424" y="8412"/>
                    <a:pt x="30508" y="8537"/>
                  </a:cubicBezTo>
                  <a:cubicBezTo>
                    <a:pt x="30612" y="8705"/>
                    <a:pt x="30821" y="8747"/>
                    <a:pt x="30968" y="8684"/>
                  </a:cubicBezTo>
                  <a:cubicBezTo>
                    <a:pt x="31156" y="8579"/>
                    <a:pt x="31324" y="8433"/>
                    <a:pt x="31470" y="8286"/>
                  </a:cubicBezTo>
                  <a:cubicBezTo>
                    <a:pt x="32161" y="7638"/>
                    <a:pt x="33018" y="7366"/>
                    <a:pt x="33897" y="7282"/>
                  </a:cubicBezTo>
                  <a:cubicBezTo>
                    <a:pt x="34399" y="7240"/>
                    <a:pt x="34922" y="7324"/>
                    <a:pt x="35446" y="7282"/>
                  </a:cubicBezTo>
                  <a:cubicBezTo>
                    <a:pt x="36387" y="7240"/>
                    <a:pt x="37140" y="7596"/>
                    <a:pt x="37810" y="8265"/>
                  </a:cubicBezTo>
                  <a:cubicBezTo>
                    <a:pt x="38082" y="8537"/>
                    <a:pt x="38354" y="8893"/>
                    <a:pt x="38605" y="9228"/>
                  </a:cubicBezTo>
                  <a:cubicBezTo>
                    <a:pt x="38919" y="9667"/>
                    <a:pt x="38919" y="10295"/>
                    <a:pt x="38605" y="10734"/>
                  </a:cubicBezTo>
                  <a:cubicBezTo>
                    <a:pt x="38500" y="10902"/>
                    <a:pt x="38375" y="11027"/>
                    <a:pt x="38249" y="11132"/>
                  </a:cubicBezTo>
                  <a:cubicBezTo>
                    <a:pt x="37705" y="11467"/>
                    <a:pt x="37140" y="11760"/>
                    <a:pt x="36596" y="12074"/>
                  </a:cubicBezTo>
                  <a:cubicBezTo>
                    <a:pt x="36471" y="12157"/>
                    <a:pt x="36303" y="12157"/>
                    <a:pt x="36157" y="12178"/>
                  </a:cubicBezTo>
                  <a:cubicBezTo>
                    <a:pt x="35990" y="12199"/>
                    <a:pt x="35843" y="12199"/>
                    <a:pt x="35718" y="12241"/>
                  </a:cubicBezTo>
                  <a:cubicBezTo>
                    <a:pt x="35467" y="12283"/>
                    <a:pt x="35320" y="12471"/>
                    <a:pt x="35320" y="12680"/>
                  </a:cubicBezTo>
                  <a:cubicBezTo>
                    <a:pt x="35320" y="12869"/>
                    <a:pt x="35508" y="13078"/>
                    <a:pt x="35739" y="13078"/>
                  </a:cubicBezTo>
                  <a:cubicBezTo>
                    <a:pt x="36031" y="13078"/>
                    <a:pt x="36345" y="13099"/>
                    <a:pt x="36617" y="13015"/>
                  </a:cubicBezTo>
                  <a:cubicBezTo>
                    <a:pt x="37308" y="12827"/>
                    <a:pt x="37977" y="12785"/>
                    <a:pt x="38689" y="12806"/>
                  </a:cubicBezTo>
                  <a:cubicBezTo>
                    <a:pt x="38898" y="12806"/>
                    <a:pt x="39107" y="12827"/>
                    <a:pt x="39316" y="12890"/>
                  </a:cubicBezTo>
                  <a:cubicBezTo>
                    <a:pt x="40446" y="13141"/>
                    <a:pt x="40760" y="13538"/>
                    <a:pt x="40907" y="14668"/>
                  </a:cubicBezTo>
                  <a:cubicBezTo>
                    <a:pt x="40948" y="14815"/>
                    <a:pt x="40948" y="14961"/>
                    <a:pt x="40948" y="15107"/>
                  </a:cubicBezTo>
                  <a:cubicBezTo>
                    <a:pt x="41011" y="15819"/>
                    <a:pt x="40781" y="16321"/>
                    <a:pt x="40070" y="16593"/>
                  </a:cubicBezTo>
                  <a:cubicBezTo>
                    <a:pt x="39212" y="16991"/>
                    <a:pt x="39086" y="17388"/>
                    <a:pt x="39505" y="18246"/>
                  </a:cubicBezTo>
                  <a:cubicBezTo>
                    <a:pt x="39714" y="18685"/>
                    <a:pt x="39902" y="19104"/>
                    <a:pt x="40258" y="19460"/>
                  </a:cubicBezTo>
                  <a:cubicBezTo>
                    <a:pt x="40384" y="19564"/>
                    <a:pt x="40467" y="19732"/>
                    <a:pt x="40551" y="19899"/>
                  </a:cubicBezTo>
                  <a:cubicBezTo>
                    <a:pt x="40760" y="20317"/>
                    <a:pt x="40948" y="20715"/>
                    <a:pt x="41095" y="21133"/>
                  </a:cubicBezTo>
                  <a:cubicBezTo>
                    <a:pt x="41304" y="21573"/>
                    <a:pt x="41200" y="22096"/>
                    <a:pt x="40760" y="22284"/>
                  </a:cubicBezTo>
                  <a:cubicBezTo>
                    <a:pt x="40132" y="22535"/>
                    <a:pt x="39505" y="22870"/>
                    <a:pt x="38793" y="22745"/>
                  </a:cubicBezTo>
                  <a:cubicBezTo>
                    <a:pt x="38584" y="22494"/>
                    <a:pt x="38668" y="22201"/>
                    <a:pt x="38647" y="21929"/>
                  </a:cubicBezTo>
                  <a:cubicBezTo>
                    <a:pt x="38563" y="20966"/>
                    <a:pt x="38040" y="20255"/>
                    <a:pt x="37391" y="19606"/>
                  </a:cubicBezTo>
                  <a:cubicBezTo>
                    <a:pt x="37224" y="19460"/>
                    <a:pt x="36994" y="19313"/>
                    <a:pt x="36680" y="19418"/>
                  </a:cubicBezTo>
                  <a:cubicBezTo>
                    <a:pt x="36806" y="19773"/>
                    <a:pt x="36910" y="20045"/>
                    <a:pt x="37015" y="20359"/>
                  </a:cubicBezTo>
                  <a:cubicBezTo>
                    <a:pt x="37119" y="20673"/>
                    <a:pt x="37245" y="20987"/>
                    <a:pt x="37391" y="21280"/>
                  </a:cubicBezTo>
                  <a:cubicBezTo>
                    <a:pt x="37517" y="21573"/>
                    <a:pt x="37622" y="21824"/>
                    <a:pt x="37601" y="22138"/>
                  </a:cubicBezTo>
                  <a:cubicBezTo>
                    <a:pt x="37559" y="22389"/>
                    <a:pt x="37559" y="22598"/>
                    <a:pt x="37412" y="22828"/>
                  </a:cubicBezTo>
                  <a:cubicBezTo>
                    <a:pt x="37287" y="23017"/>
                    <a:pt x="37224" y="23289"/>
                    <a:pt x="37245" y="23498"/>
                  </a:cubicBezTo>
                  <a:cubicBezTo>
                    <a:pt x="37350" y="24188"/>
                    <a:pt x="36994" y="24711"/>
                    <a:pt x="36659" y="25235"/>
                  </a:cubicBezTo>
                  <a:cubicBezTo>
                    <a:pt x="36450" y="25569"/>
                    <a:pt x="36073" y="25632"/>
                    <a:pt x="35676" y="25527"/>
                  </a:cubicBezTo>
                  <a:cubicBezTo>
                    <a:pt x="34922" y="25339"/>
                    <a:pt x="34316" y="24921"/>
                    <a:pt x="33730" y="24439"/>
                  </a:cubicBezTo>
                  <a:cubicBezTo>
                    <a:pt x="33123" y="24000"/>
                    <a:pt x="32893" y="23372"/>
                    <a:pt x="32851" y="22661"/>
                  </a:cubicBezTo>
                  <a:lnTo>
                    <a:pt x="32851" y="21489"/>
                  </a:lnTo>
                  <a:cubicBezTo>
                    <a:pt x="32851" y="21343"/>
                    <a:pt x="32851" y="21175"/>
                    <a:pt x="32809" y="21050"/>
                  </a:cubicBezTo>
                  <a:cubicBezTo>
                    <a:pt x="32746" y="20924"/>
                    <a:pt x="32621" y="20820"/>
                    <a:pt x="32495" y="20757"/>
                  </a:cubicBezTo>
                  <a:cubicBezTo>
                    <a:pt x="32286" y="20715"/>
                    <a:pt x="32161" y="20841"/>
                    <a:pt x="32077" y="21029"/>
                  </a:cubicBezTo>
                  <a:cubicBezTo>
                    <a:pt x="32014" y="21175"/>
                    <a:pt x="31993" y="21364"/>
                    <a:pt x="31993" y="21552"/>
                  </a:cubicBezTo>
                  <a:cubicBezTo>
                    <a:pt x="31972" y="21970"/>
                    <a:pt x="31972" y="22389"/>
                    <a:pt x="31993" y="22807"/>
                  </a:cubicBezTo>
                  <a:cubicBezTo>
                    <a:pt x="31993" y="23121"/>
                    <a:pt x="31909" y="23372"/>
                    <a:pt x="31700" y="23644"/>
                  </a:cubicBezTo>
                  <a:cubicBezTo>
                    <a:pt x="31449" y="23916"/>
                    <a:pt x="31219" y="24230"/>
                    <a:pt x="30863" y="24439"/>
                  </a:cubicBezTo>
                  <a:cubicBezTo>
                    <a:pt x="30612" y="24607"/>
                    <a:pt x="30403" y="24837"/>
                    <a:pt x="30173" y="25004"/>
                  </a:cubicBezTo>
                  <a:cubicBezTo>
                    <a:pt x="29985" y="25130"/>
                    <a:pt x="29754" y="25255"/>
                    <a:pt x="29545" y="25339"/>
                  </a:cubicBezTo>
                  <a:cubicBezTo>
                    <a:pt x="28938" y="25486"/>
                    <a:pt x="28436" y="25381"/>
                    <a:pt x="28039" y="24837"/>
                  </a:cubicBezTo>
                  <a:cubicBezTo>
                    <a:pt x="27348" y="23895"/>
                    <a:pt x="26888" y="22870"/>
                    <a:pt x="26951" y="21678"/>
                  </a:cubicBezTo>
                  <a:cubicBezTo>
                    <a:pt x="26951" y="21447"/>
                    <a:pt x="26951" y="21196"/>
                    <a:pt x="26930" y="20945"/>
                  </a:cubicBezTo>
                  <a:cubicBezTo>
                    <a:pt x="26846" y="20213"/>
                    <a:pt x="26951" y="19501"/>
                    <a:pt x="27264" y="18832"/>
                  </a:cubicBezTo>
                  <a:cubicBezTo>
                    <a:pt x="27264" y="18665"/>
                    <a:pt x="27432" y="18372"/>
                    <a:pt x="27181" y="179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367;p37">
              <a:extLst>
                <a:ext uri="{FF2B5EF4-FFF2-40B4-BE49-F238E27FC236}">
                  <a16:creationId xmlns:a16="http://schemas.microsoft.com/office/drawing/2014/main" id="{C5666029-9716-DD54-1FF0-734F036C6F43}"/>
                </a:ext>
              </a:extLst>
            </p:cNvPr>
            <p:cNvSpPr/>
            <p:nvPr/>
          </p:nvSpPr>
          <p:spPr>
            <a:xfrm>
              <a:off x="-1773825" y="1255900"/>
              <a:ext cx="863125" cy="669600"/>
            </a:xfrm>
            <a:custGeom>
              <a:avLst/>
              <a:gdLst/>
              <a:ahLst/>
              <a:cxnLst/>
              <a:rect l="l" t="t" r="r" b="b"/>
              <a:pathLst>
                <a:path w="34525" h="26784" extrusionOk="0">
                  <a:moveTo>
                    <a:pt x="8516" y="1"/>
                  </a:moveTo>
                  <a:cubicBezTo>
                    <a:pt x="8328" y="503"/>
                    <a:pt x="8077" y="817"/>
                    <a:pt x="7847" y="1131"/>
                  </a:cubicBezTo>
                  <a:cubicBezTo>
                    <a:pt x="7114" y="2072"/>
                    <a:pt x="6947" y="3139"/>
                    <a:pt x="7010" y="4290"/>
                  </a:cubicBezTo>
                  <a:cubicBezTo>
                    <a:pt x="7010" y="4625"/>
                    <a:pt x="7156" y="4834"/>
                    <a:pt x="7428" y="5043"/>
                  </a:cubicBezTo>
                  <a:cubicBezTo>
                    <a:pt x="7847" y="5357"/>
                    <a:pt x="8286" y="5546"/>
                    <a:pt x="8830" y="5546"/>
                  </a:cubicBezTo>
                  <a:cubicBezTo>
                    <a:pt x="9520" y="5546"/>
                    <a:pt x="10148" y="5420"/>
                    <a:pt x="10713" y="5064"/>
                  </a:cubicBezTo>
                  <a:cubicBezTo>
                    <a:pt x="11696" y="4499"/>
                    <a:pt x="12596" y="3872"/>
                    <a:pt x="13349" y="3056"/>
                  </a:cubicBezTo>
                  <a:cubicBezTo>
                    <a:pt x="13726" y="2658"/>
                    <a:pt x="14124" y="2323"/>
                    <a:pt x="14605" y="2114"/>
                  </a:cubicBezTo>
                  <a:cubicBezTo>
                    <a:pt x="14584" y="3077"/>
                    <a:pt x="14584" y="4060"/>
                    <a:pt x="14563" y="5022"/>
                  </a:cubicBezTo>
                  <a:cubicBezTo>
                    <a:pt x="14563" y="5441"/>
                    <a:pt x="14751" y="5671"/>
                    <a:pt x="15086" y="5880"/>
                  </a:cubicBezTo>
                  <a:cubicBezTo>
                    <a:pt x="15798" y="6320"/>
                    <a:pt x="16551" y="6403"/>
                    <a:pt x="17325" y="6362"/>
                  </a:cubicBezTo>
                  <a:cubicBezTo>
                    <a:pt x="17618" y="6320"/>
                    <a:pt x="17827" y="6194"/>
                    <a:pt x="18036" y="6006"/>
                  </a:cubicBezTo>
                  <a:cubicBezTo>
                    <a:pt x="18748" y="5420"/>
                    <a:pt x="19501" y="4855"/>
                    <a:pt x="20129" y="4165"/>
                  </a:cubicBezTo>
                  <a:cubicBezTo>
                    <a:pt x="20191" y="4102"/>
                    <a:pt x="20296" y="4081"/>
                    <a:pt x="20422" y="3997"/>
                  </a:cubicBezTo>
                  <a:cubicBezTo>
                    <a:pt x="20484" y="4102"/>
                    <a:pt x="20547" y="4206"/>
                    <a:pt x="20547" y="4311"/>
                  </a:cubicBezTo>
                  <a:cubicBezTo>
                    <a:pt x="20589" y="4541"/>
                    <a:pt x="20589" y="4792"/>
                    <a:pt x="20547" y="5043"/>
                  </a:cubicBezTo>
                  <a:cubicBezTo>
                    <a:pt x="20526" y="5483"/>
                    <a:pt x="20631" y="5859"/>
                    <a:pt x="20861" y="6257"/>
                  </a:cubicBezTo>
                  <a:cubicBezTo>
                    <a:pt x="21028" y="6487"/>
                    <a:pt x="21154" y="6780"/>
                    <a:pt x="21259" y="7052"/>
                  </a:cubicBezTo>
                  <a:cubicBezTo>
                    <a:pt x="21551" y="7847"/>
                    <a:pt x="22012" y="8496"/>
                    <a:pt x="22765" y="8893"/>
                  </a:cubicBezTo>
                  <a:cubicBezTo>
                    <a:pt x="23142" y="9103"/>
                    <a:pt x="23539" y="9291"/>
                    <a:pt x="23895" y="9437"/>
                  </a:cubicBezTo>
                  <a:cubicBezTo>
                    <a:pt x="24920" y="9877"/>
                    <a:pt x="26113" y="9542"/>
                    <a:pt x="26824" y="8663"/>
                  </a:cubicBezTo>
                  <a:cubicBezTo>
                    <a:pt x="26950" y="8496"/>
                    <a:pt x="27096" y="8349"/>
                    <a:pt x="27201" y="8182"/>
                  </a:cubicBezTo>
                  <a:cubicBezTo>
                    <a:pt x="27431" y="8287"/>
                    <a:pt x="27347" y="8475"/>
                    <a:pt x="27389" y="8600"/>
                  </a:cubicBezTo>
                  <a:lnTo>
                    <a:pt x="27389" y="8977"/>
                  </a:lnTo>
                  <a:cubicBezTo>
                    <a:pt x="27326" y="10609"/>
                    <a:pt x="27996" y="11927"/>
                    <a:pt x="29147" y="13078"/>
                  </a:cubicBezTo>
                  <a:cubicBezTo>
                    <a:pt x="29398" y="13308"/>
                    <a:pt x="29670" y="13434"/>
                    <a:pt x="30046" y="13434"/>
                  </a:cubicBezTo>
                  <a:cubicBezTo>
                    <a:pt x="30967" y="13476"/>
                    <a:pt x="31741" y="13287"/>
                    <a:pt x="32432" y="12597"/>
                  </a:cubicBezTo>
                  <a:cubicBezTo>
                    <a:pt x="32787" y="12220"/>
                    <a:pt x="33269" y="11948"/>
                    <a:pt x="33708" y="11613"/>
                  </a:cubicBezTo>
                  <a:cubicBezTo>
                    <a:pt x="33917" y="11760"/>
                    <a:pt x="34148" y="11948"/>
                    <a:pt x="34440" y="12157"/>
                  </a:cubicBezTo>
                  <a:cubicBezTo>
                    <a:pt x="34524" y="12471"/>
                    <a:pt x="34461" y="12806"/>
                    <a:pt x="34336" y="13162"/>
                  </a:cubicBezTo>
                  <a:cubicBezTo>
                    <a:pt x="34001" y="13999"/>
                    <a:pt x="33708" y="14857"/>
                    <a:pt x="33394" y="15694"/>
                  </a:cubicBezTo>
                  <a:cubicBezTo>
                    <a:pt x="33206" y="16154"/>
                    <a:pt x="33018" y="16635"/>
                    <a:pt x="32683" y="17054"/>
                  </a:cubicBezTo>
                  <a:cubicBezTo>
                    <a:pt x="32599" y="17158"/>
                    <a:pt x="32557" y="17305"/>
                    <a:pt x="32495" y="17451"/>
                  </a:cubicBezTo>
                  <a:cubicBezTo>
                    <a:pt x="32432" y="17619"/>
                    <a:pt x="32369" y="17828"/>
                    <a:pt x="32285" y="18016"/>
                  </a:cubicBezTo>
                  <a:cubicBezTo>
                    <a:pt x="31971" y="18748"/>
                    <a:pt x="31553" y="19376"/>
                    <a:pt x="30967" y="19920"/>
                  </a:cubicBezTo>
                  <a:cubicBezTo>
                    <a:pt x="30591" y="20234"/>
                    <a:pt x="30256" y="20611"/>
                    <a:pt x="29942" y="20945"/>
                  </a:cubicBezTo>
                  <a:cubicBezTo>
                    <a:pt x="28394" y="22598"/>
                    <a:pt x="26489" y="23749"/>
                    <a:pt x="24481" y="24691"/>
                  </a:cubicBezTo>
                  <a:cubicBezTo>
                    <a:pt x="23686" y="25046"/>
                    <a:pt x="22849" y="25360"/>
                    <a:pt x="22075" y="25674"/>
                  </a:cubicBezTo>
                  <a:cubicBezTo>
                    <a:pt x="20861" y="26176"/>
                    <a:pt x="19606" y="26469"/>
                    <a:pt x="18329" y="26658"/>
                  </a:cubicBezTo>
                  <a:cubicBezTo>
                    <a:pt x="17367" y="26783"/>
                    <a:pt x="16342" y="26741"/>
                    <a:pt x="15337" y="26720"/>
                  </a:cubicBezTo>
                  <a:cubicBezTo>
                    <a:pt x="13873" y="26678"/>
                    <a:pt x="12387" y="26469"/>
                    <a:pt x="11006" y="26030"/>
                  </a:cubicBezTo>
                  <a:cubicBezTo>
                    <a:pt x="10002" y="25716"/>
                    <a:pt x="9060" y="25235"/>
                    <a:pt x="8098" y="24774"/>
                  </a:cubicBezTo>
                  <a:cubicBezTo>
                    <a:pt x="7575" y="24523"/>
                    <a:pt x="7114" y="24189"/>
                    <a:pt x="6633" y="23875"/>
                  </a:cubicBezTo>
                  <a:cubicBezTo>
                    <a:pt x="6382" y="23728"/>
                    <a:pt x="6131" y="23519"/>
                    <a:pt x="5922" y="23310"/>
                  </a:cubicBezTo>
                  <a:cubicBezTo>
                    <a:pt x="5126" y="22494"/>
                    <a:pt x="4310" y="21699"/>
                    <a:pt x="3494" y="20862"/>
                  </a:cubicBezTo>
                  <a:cubicBezTo>
                    <a:pt x="3264" y="20632"/>
                    <a:pt x="3076" y="20380"/>
                    <a:pt x="2929" y="20088"/>
                  </a:cubicBezTo>
                  <a:cubicBezTo>
                    <a:pt x="1988" y="18351"/>
                    <a:pt x="1277" y="16530"/>
                    <a:pt x="586" y="14689"/>
                  </a:cubicBezTo>
                  <a:cubicBezTo>
                    <a:pt x="314" y="13957"/>
                    <a:pt x="251" y="13099"/>
                    <a:pt x="209" y="12283"/>
                  </a:cubicBezTo>
                  <a:cubicBezTo>
                    <a:pt x="168" y="11634"/>
                    <a:pt x="0" y="10986"/>
                    <a:pt x="335" y="10337"/>
                  </a:cubicBezTo>
                  <a:cubicBezTo>
                    <a:pt x="356" y="10274"/>
                    <a:pt x="335" y="10149"/>
                    <a:pt x="314" y="10065"/>
                  </a:cubicBezTo>
                  <a:cubicBezTo>
                    <a:pt x="42" y="9416"/>
                    <a:pt x="126" y="8789"/>
                    <a:pt x="314" y="8140"/>
                  </a:cubicBezTo>
                  <a:cubicBezTo>
                    <a:pt x="481" y="7512"/>
                    <a:pt x="649" y="6843"/>
                    <a:pt x="774" y="6194"/>
                  </a:cubicBezTo>
                  <a:cubicBezTo>
                    <a:pt x="942" y="5483"/>
                    <a:pt x="1297" y="4918"/>
                    <a:pt x="1716" y="4374"/>
                  </a:cubicBezTo>
                  <a:cubicBezTo>
                    <a:pt x="2009" y="3997"/>
                    <a:pt x="2365" y="3662"/>
                    <a:pt x="2741" y="3349"/>
                  </a:cubicBezTo>
                  <a:cubicBezTo>
                    <a:pt x="2846" y="3244"/>
                    <a:pt x="2992" y="3160"/>
                    <a:pt x="3139" y="3160"/>
                  </a:cubicBezTo>
                  <a:cubicBezTo>
                    <a:pt x="3620" y="3181"/>
                    <a:pt x="3829" y="2742"/>
                    <a:pt x="4206" y="2554"/>
                  </a:cubicBezTo>
                  <a:cubicBezTo>
                    <a:pt x="4248" y="2533"/>
                    <a:pt x="4290" y="2407"/>
                    <a:pt x="4310" y="2323"/>
                  </a:cubicBezTo>
                  <a:cubicBezTo>
                    <a:pt x="4352" y="2219"/>
                    <a:pt x="4415" y="2114"/>
                    <a:pt x="4520" y="2072"/>
                  </a:cubicBezTo>
                  <a:cubicBezTo>
                    <a:pt x="5754" y="1403"/>
                    <a:pt x="6947" y="775"/>
                    <a:pt x="8181" y="126"/>
                  </a:cubicBezTo>
                  <a:cubicBezTo>
                    <a:pt x="8202" y="85"/>
                    <a:pt x="8307" y="43"/>
                    <a:pt x="8516" y="1"/>
                  </a:cubicBezTo>
                  <a:close/>
                  <a:moveTo>
                    <a:pt x="23958" y="19815"/>
                  </a:moveTo>
                  <a:cubicBezTo>
                    <a:pt x="23581" y="19920"/>
                    <a:pt x="23121" y="19962"/>
                    <a:pt x="22849" y="20318"/>
                  </a:cubicBezTo>
                  <a:cubicBezTo>
                    <a:pt x="22598" y="20652"/>
                    <a:pt x="22284" y="20820"/>
                    <a:pt x="21928" y="21008"/>
                  </a:cubicBezTo>
                  <a:cubicBezTo>
                    <a:pt x="21719" y="21113"/>
                    <a:pt x="21510" y="21259"/>
                    <a:pt x="21342" y="21385"/>
                  </a:cubicBezTo>
                  <a:cubicBezTo>
                    <a:pt x="20715" y="21887"/>
                    <a:pt x="20003" y="22180"/>
                    <a:pt x="19187" y="22180"/>
                  </a:cubicBezTo>
                  <a:cubicBezTo>
                    <a:pt x="17785" y="22180"/>
                    <a:pt x="16362" y="22201"/>
                    <a:pt x="14961" y="22180"/>
                  </a:cubicBezTo>
                  <a:cubicBezTo>
                    <a:pt x="14145" y="22159"/>
                    <a:pt x="13349" y="21992"/>
                    <a:pt x="12554" y="21887"/>
                  </a:cubicBezTo>
                  <a:cubicBezTo>
                    <a:pt x="12450" y="21866"/>
                    <a:pt x="12303" y="21845"/>
                    <a:pt x="12199" y="21782"/>
                  </a:cubicBezTo>
                  <a:cubicBezTo>
                    <a:pt x="11717" y="21552"/>
                    <a:pt x="11215" y="21343"/>
                    <a:pt x="10734" y="21113"/>
                  </a:cubicBezTo>
                  <a:cubicBezTo>
                    <a:pt x="10629" y="21050"/>
                    <a:pt x="10525" y="20966"/>
                    <a:pt x="10462" y="20904"/>
                  </a:cubicBezTo>
                  <a:cubicBezTo>
                    <a:pt x="9834" y="20067"/>
                    <a:pt x="9039" y="19334"/>
                    <a:pt x="8537" y="18393"/>
                  </a:cubicBezTo>
                  <a:cubicBezTo>
                    <a:pt x="7993" y="17305"/>
                    <a:pt x="7575" y="16196"/>
                    <a:pt x="8014" y="14940"/>
                  </a:cubicBezTo>
                  <a:cubicBezTo>
                    <a:pt x="8056" y="14836"/>
                    <a:pt x="8056" y="14689"/>
                    <a:pt x="8014" y="14585"/>
                  </a:cubicBezTo>
                  <a:cubicBezTo>
                    <a:pt x="7993" y="14522"/>
                    <a:pt x="7909" y="14438"/>
                    <a:pt x="7847" y="14417"/>
                  </a:cubicBezTo>
                  <a:cubicBezTo>
                    <a:pt x="7763" y="14375"/>
                    <a:pt x="7637" y="14417"/>
                    <a:pt x="7595" y="14459"/>
                  </a:cubicBezTo>
                  <a:cubicBezTo>
                    <a:pt x="7386" y="14731"/>
                    <a:pt x="7219" y="14982"/>
                    <a:pt x="7156" y="15317"/>
                  </a:cubicBezTo>
                  <a:cubicBezTo>
                    <a:pt x="7031" y="16677"/>
                    <a:pt x="7261" y="17974"/>
                    <a:pt x="8014" y="19125"/>
                  </a:cubicBezTo>
                  <a:cubicBezTo>
                    <a:pt x="8432" y="19774"/>
                    <a:pt x="8935" y="20380"/>
                    <a:pt x="9416" y="21008"/>
                  </a:cubicBezTo>
                  <a:cubicBezTo>
                    <a:pt x="9772" y="21489"/>
                    <a:pt x="10190" y="21887"/>
                    <a:pt x="10776" y="22159"/>
                  </a:cubicBezTo>
                  <a:cubicBezTo>
                    <a:pt x="11111" y="22305"/>
                    <a:pt x="11424" y="22494"/>
                    <a:pt x="11738" y="22619"/>
                  </a:cubicBezTo>
                  <a:cubicBezTo>
                    <a:pt x="12073" y="22745"/>
                    <a:pt x="12408" y="22849"/>
                    <a:pt x="12785" y="22912"/>
                  </a:cubicBezTo>
                  <a:cubicBezTo>
                    <a:pt x="13182" y="22933"/>
                    <a:pt x="13538" y="22996"/>
                    <a:pt x="13935" y="23101"/>
                  </a:cubicBezTo>
                  <a:cubicBezTo>
                    <a:pt x="14186" y="23163"/>
                    <a:pt x="14458" y="23205"/>
                    <a:pt x="14751" y="23205"/>
                  </a:cubicBezTo>
                  <a:lnTo>
                    <a:pt x="19522" y="23205"/>
                  </a:lnTo>
                  <a:cubicBezTo>
                    <a:pt x="19731" y="23205"/>
                    <a:pt x="19940" y="23163"/>
                    <a:pt x="20150" y="23121"/>
                  </a:cubicBezTo>
                  <a:cubicBezTo>
                    <a:pt x="21342" y="22828"/>
                    <a:pt x="22200" y="21992"/>
                    <a:pt x="23225" y="21427"/>
                  </a:cubicBezTo>
                  <a:cubicBezTo>
                    <a:pt x="23246" y="21385"/>
                    <a:pt x="23267" y="21385"/>
                    <a:pt x="23267" y="21364"/>
                  </a:cubicBezTo>
                  <a:cubicBezTo>
                    <a:pt x="23456" y="20966"/>
                    <a:pt x="23769" y="20673"/>
                    <a:pt x="24062" y="20401"/>
                  </a:cubicBezTo>
                  <a:cubicBezTo>
                    <a:pt x="24146" y="20192"/>
                    <a:pt x="24188" y="20004"/>
                    <a:pt x="23958" y="19815"/>
                  </a:cubicBezTo>
                  <a:close/>
                  <a:moveTo>
                    <a:pt x="22075" y="14543"/>
                  </a:moveTo>
                  <a:cubicBezTo>
                    <a:pt x="22075" y="14480"/>
                    <a:pt x="22054" y="14354"/>
                    <a:pt x="22012" y="14250"/>
                  </a:cubicBezTo>
                  <a:cubicBezTo>
                    <a:pt x="21907" y="13852"/>
                    <a:pt x="21551" y="13706"/>
                    <a:pt x="21259" y="13957"/>
                  </a:cubicBezTo>
                  <a:cubicBezTo>
                    <a:pt x="21028" y="14166"/>
                    <a:pt x="20798" y="14438"/>
                    <a:pt x="20610" y="14689"/>
                  </a:cubicBezTo>
                  <a:cubicBezTo>
                    <a:pt x="20484" y="14878"/>
                    <a:pt x="20526" y="15108"/>
                    <a:pt x="20652" y="15296"/>
                  </a:cubicBezTo>
                  <a:cubicBezTo>
                    <a:pt x="20819" y="15526"/>
                    <a:pt x="21028" y="15589"/>
                    <a:pt x="21279" y="15568"/>
                  </a:cubicBezTo>
                  <a:cubicBezTo>
                    <a:pt x="21719" y="15484"/>
                    <a:pt x="22054" y="15087"/>
                    <a:pt x="22075" y="14543"/>
                  </a:cubicBezTo>
                  <a:close/>
                  <a:moveTo>
                    <a:pt x="10504" y="11111"/>
                  </a:moveTo>
                  <a:cubicBezTo>
                    <a:pt x="10504" y="11111"/>
                    <a:pt x="10295" y="11111"/>
                    <a:pt x="10127" y="11216"/>
                  </a:cubicBezTo>
                  <a:cubicBezTo>
                    <a:pt x="10023" y="11279"/>
                    <a:pt x="9876" y="11425"/>
                    <a:pt x="9876" y="11551"/>
                  </a:cubicBezTo>
                  <a:cubicBezTo>
                    <a:pt x="9876" y="12241"/>
                    <a:pt x="10357" y="12639"/>
                    <a:pt x="10985" y="12534"/>
                  </a:cubicBezTo>
                  <a:cubicBezTo>
                    <a:pt x="11111" y="12492"/>
                    <a:pt x="11278" y="12429"/>
                    <a:pt x="11341" y="12325"/>
                  </a:cubicBezTo>
                  <a:cubicBezTo>
                    <a:pt x="11529" y="12053"/>
                    <a:pt x="11529" y="11739"/>
                    <a:pt x="11404" y="11446"/>
                  </a:cubicBezTo>
                  <a:cubicBezTo>
                    <a:pt x="11257" y="11174"/>
                    <a:pt x="11006" y="11090"/>
                    <a:pt x="10504" y="11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368;p37">
              <a:extLst>
                <a:ext uri="{FF2B5EF4-FFF2-40B4-BE49-F238E27FC236}">
                  <a16:creationId xmlns:a16="http://schemas.microsoft.com/office/drawing/2014/main" id="{7211AE71-2037-7EEA-1C3E-8A4A36F138B0}"/>
                </a:ext>
              </a:extLst>
            </p:cNvPr>
            <p:cNvSpPr/>
            <p:nvPr/>
          </p:nvSpPr>
          <p:spPr>
            <a:xfrm>
              <a:off x="-1903025" y="1787375"/>
              <a:ext cx="809225" cy="644475"/>
            </a:xfrm>
            <a:custGeom>
              <a:avLst/>
              <a:gdLst/>
              <a:ahLst/>
              <a:cxnLst/>
              <a:rect l="l" t="t" r="r" b="b"/>
              <a:pathLst>
                <a:path w="32369" h="25779" extrusionOk="0">
                  <a:moveTo>
                    <a:pt x="20338" y="6549"/>
                  </a:moveTo>
                  <a:cubicBezTo>
                    <a:pt x="21258" y="6549"/>
                    <a:pt x="22116" y="6591"/>
                    <a:pt x="22932" y="6507"/>
                  </a:cubicBezTo>
                  <a:cubicBezTo>
                    <a:pt x="23790" y="6445"/>
                    <a:pt x="24648" y="6256"/>
                    <a:pt x="25485" y="6047"/>
                  </a:cubicBezTo>
                  <a:cubicBezTo>
                    <a:pt x="26301" y="5838"/>
                    <a:pt x="27075" y="5566"/>
                    <a:pt x="27912" y="5315"/>
                  </a:cubicBezTo>
                  <a:cubicBezTo>
                    <a:pt x="28226" y="5859"/>
                    <a:pt x="28414" y="6382"/>
                    <a:pt x="28540" y="6926"/>
                  </a:cubicBezTo>
                  <a:cubicBezTo>
                    <a:pt x="28665" y="7449"/>
                    <a:pt x="28833" y="7972"/>
                    <a:pt x="29084" y="8453"/>
                  </a:cubicBezTo>
                  <a:cubicBezTo>
                    <a:pt x="29230" y="8704"/>
                    <a:pt x="29335" y="8997"/>
                    <a:pt x="29419" y="9290"/>
                  </a:cubicBezTo>
                  <a:cubicBezTo>
                    <a:pt x="29942" y="11194"/>
                    <a:pt x="30381" y="13119"/>
                    <a:pt x="30779" y="15086"/>
                  </a:cubicBezTo>
                  <a:cubicBezTo>
                    <a:pt x="30800" y="15170"/>
                    <a:pt x="30821" y="15274"/>
                    <a:pt x="30821" y="15358"/>
                  </a:cubicBezTo>
                  <a:cubicBezTo>
                    <a:pt x="30904" y="16028"/>
                    <a:pt x="30883" y="16739"/>
                    <a:pt x="31302" y="17367"/>
                  </a:cubicBezTo>
                  <a:cubicBezTo>
                    <a:pt x="30946" y="17451"/>
                    <a:pt x="30716" y="17492"/>
                    <a:pt x="30465" y="17576"/>
                  </a:cubicBezTo>
                  <a:cubicBezTo>
                    <a:pt x="29691" y="17743"/>
                    <a:pt x="28937" y="17890"/>
                    <a:pt x="28184" y="18078"/>
                  </a:cubicBezTo>
                  <a:cubicBezTo>
                    <a:pt x="27912" y="18120"/>
                    <a:pt x="27682" y="18287"/>
                    <a:pt x="27473" y="18434"/>
                  </a:cubicBezTo>
                  <a:cubicBezTo>
                    <a:pt x="27389" y="18497"/>
                    <a:pt x="27305" y="18664"/>
                    <a:pt x="27347" y="18727"/>
                  </a:cubicBezTo>
                  <a:cubicBezTo>
                    <a:pt x="27389" y="18852"/>
                    <a:pt x="27515" y="18957"/>
                    <a:pt x="27661" y="19020"/>
                  </a:cubicBezTo>
                  <a:cubicBezTo>
                    <a:pt x="27766" y="19041"/>
                    <a:pt x="27891" y="19020"/>
                    <a:pt x="27996" y="18957"/>
                  </a:cubicBezTo>
                  <a:cubicBezTo>
                    <a:pt x="29042" y="18539"/>
                    <a:pt x="30109" y="18329"/>
                    <a:pt x="31218" y="18183"/>
                  </a:cubicBezTo>
                  <a:cubicBezTo>
                    <a:pt x="31469" y="18141"/>
                    <a:pt x="31741" y="18078"/>
                    <a:pt x="32055" y="18287"/>
                  </a:cubicBezTo>
                  <a:cubicBezTo>
                    <a:pt x="31867" y="18392"/>
                    <a:pt x="31762" y="18497"/>
                    <a:pt x="31637" y="18539"/>
                  </a:cubicBezTo>
                  <a:cubicBezTo>
                    <a:pt x="31134" y="18811"/>
                    <a:pt x="30611" y="19062"/>
                    <a:pt x="30109" y="19355"/>
                  </a:cubicBezTo>
                  <a:cubicBezTo>
                    <a:pt x="29963" y="19438"/>
                    <a:pt x="29816" y="19564"/>
                    <a:pt x="29691" y="19689"/>
                  </a:cubicBezTo>
                  <a:cubicBezTo>
                    <a:pt x="29544" y="19857"/>
                    <a:pt x="29544" y="20150"/>
                    <a:pt x="29670" y="20275"/>
                  </a:cubicBezTo>
                  <a:cubicBezTo>
                    <a:pt x="29795" y="20401"/>
                    <a:pt x="29984" y="20484"/>
                    <a:pt x="30172" y="20380"/>
                  </a:cubicBezTo>
                  <a:cubicBezTo>
                    <a:pt x="30507" y="20212"/>
                    <a:pt x="30841" y="20024"/>
                    <a:pt x="31260" y="19857"/>
                  </a:cubicBezTo>
                  <a:cubicBezTo>
                    <a:pt x="31030" y="20233"/>
                    <a:pt x="30821" y="20547"/>
                    <a:pt x="30632" y="20861"/>
                  </a:cubicBezTo>
                  <a:cubicBezTo>
                    <a:pt x="30590" y="20966"/>
                    <a:pt x="30507" y="21070"/>
                    <a:pt x="30444" y="21175"/>
                  </a:cubicBezTo>
                  <a:cubicBezTo>
                    <a:pt x="30381" y="21363"/>
                    <a:pt x="30444" y="21552"/>
                    <a:pt x="30611" y="21656"/>
                  </a:cubicBezTo>
                  <a:cubicBezTo>
                    <a:pt x="30716" y="21740"/>
                    <a:pt x="30925" y="21761"/>
                    <a:pt x="31030" y="21698"/>
                  </a:cubicBezTo>
                  <a:cubicBezTo>
                    <a:pt x="31239" y="21552"/>
                    <a:pt x="31427" y="21342"/>
                    <a:pt x="31574" y="21133"/>
                  </a:cubicBezTo>
                  <a:cubicBezTo>
                    <a:pt x="31762" y="20861"/>
                    <a:pt x="31909" y="20589"/>
                    <a:pt x="32306" y="20401"/>
                  </a:cubicBezTo>
                  <a:cubicBezTo>
                    <a:pt x="32369" y="20945"/>
                    <a:pt x="32369" y="21384"/>
                    <a:pt x="32285" y="21907"/>
                  </a:cubicBezTo>
                  <a:cubicBezTo>
                    <a:pt x="32097" y="21949"/>
                    <a:pt x="31950" y="22012"/>
                    <a:pt x="31762" y="22012"/>
                  </a:cubicBezTo>
                  <a:cubicBezTo>
                    <a:pt x="31176" y="22054"/>
                    <a:pt x="30611" y="22054"/>
                    <a:pt x="30025" y="22012"/>
                  </a:cubicBezTo>
                  <a:cubicBezTo>
                    <a:pt x="28414" y="21949"/>
                    <a:pt x="26782" y="22200"/>
                    <a:pt x="25171" y="22388"/>
                  </a:cubicBezTo>
                  <a:cubicBezTo>
                    <a:pt x="24104" y="22493"/>
                    <a:pt x="23016" y="22744"/>
                    <a:pt x="22012" y="23058"/>
                  </a:cubicBezTo>
                  <a:cubicBezTo>
                    <a:pt x="21823" y="23121"/>
                    <a:pt x="21656" y="23163"/>
                    <a:pt x="21489" y="23205"/>
                  </a:cubicBezTo>
                  <a:cubicBezTo>
                    <a:pt x="20484" y="23309"/>
                    <a:pt x="19564" y="23686"/>
                    <a:pt x="18622" y="24000"/>
                  </a:cubicBezTo>
                  <a:cubicBezTo>
                    <a:pt x="17513" y="24376"/>
                    <a:pt x="16488" y="24899"/>
                    <a:pt x="15630" y="25715"/>
                  </a:cubicBezTo>
                  <a:cubicBezTo>
                    <a:pt x="15567" y="25736"/>
                    <a:pt x="15525" y="25757"/>
                    <a:pt x="15442" y="25778"/>
                  </a:cubicBezTo>
                  <a:cubicBezTo>
                    <a:pt x="15107" y="25736"/>
                    <a:pt x="14856" y="25569"/>
                    <a:pt x="14709" y="25234"/>
                  </a:cubicBezTo>
                  <a:cubicBezTo>
                    <a:pt x="14605" y="25025"/>
                    <a:pt x="14416" y="24878"/>
                    <a:pt x="14228" y="24711"/>
                  </a:cubicBezTo>
                  <a:cubicBezTo>
                    <a:pt x="13956" y="24481"/>
                    <a:pt x="13705" y="24209"/>
                    <a:pt x="13475" y="23958"/>
                  </a:cubicBezTo>
                  <a:cubicBezTo>
                    <a:pt x="13077" y="23560"/>
                    <a:pt x="13015" y="23142"/>
                    <a:pt x="13140" y="22640"/>
                  </a:cubicBezTo>
                  <a:cubicBezTo>
                    <a:pt x="13266" y="22179"/>
                    <a:pt x="13328" y="21698"/>
                    <a:pt x="13391" y="21238"/>
                  </a:cubicBezTo>
                  <a:cubicBezTo>
                    <a:pt x="13475" y="20756"/>
                    <a:pt x="13496" y="20275"/>
                    <a:pt x="13266" y="19836"/>
                  </a:cubicBezTo>
                  <a:cubicBezTo>
                    <a:pt x="13245" y="19773"/>
                    <a:pt x="13224" y="19731"/>
                    <a:pt x="13224" y="19647"/>
                  </a:cubicBezTo>
                  <a:cubicBezTo>
                    <a:pt x="13287" y="18518"/>
                    <a:pt x="12805" y="17451"/>
                    <a:pt x="12847" y="16342"/>
                  </a:cubicBezTo>
                  <a:cubicBezTo>
                    <a:pt x="12868" y="16028"/>
                    <a:pt x="12805" y="15693"/>
                    <a:pt x="12743" y="15358"/>
                  </a:cubicBezTo>
                  <a:cubicBezTo>
                    <a:pt x="12554" y="14438"/>
                    <a:pt x="12345" y="13517"/>
                    <a:pt x="12178" y="12596"/>
                  </a:cubicBezTo>
                  <a:cubicBezTo>
                    <a:pt x="12094" y="12136"/>
                    <a:pt x="12031" y="11655"/>
                    <a:pt x="11989" y="11173"/>
                  </a:cubicBezTo>
                  <a:cubicBezTo>
                    <a:pt x="11968" y="11006"/>
                    <a:pt x="11989" y="10860"/>
                    <a:pt x="11968" y="10713"/>
                  </a:cubicBezTo>
                  <a:cubicBezTo>
                    <a:pt x="11675" y="9939"/>
                    <a:pt x="11717" y="9123"/>
                    <a:pt x="11717" y="8307"/>
                  </a:cubicBezTo>
                  <a:cubicBezTo>
                    <a:pt x="11717" y="7972"/>
                    <a:pt x="11696" y="7637"/>
                    <a:pt x="11382" y="7428"/>
                  </a:cubicBezTo>
                  <a:cubicBezTo>
                    <a:pt x="11236" y="7323"/>
                    <a:pt x="11027" y="7219"/>
                    <a:pt x="10838" y="7177"/>
                  </a:cubicBezTo>
                  <a:cubicBezTo>
                    <a:pt x="10566" y="7114"/>
                    <a:pt x="10294" y="7114"/>
                    <a:pt x="10022" y="7177"/>
                  </a:cubicBezTo>
                  <a:cubicBezTo>
                    <a:pt x="8893" y="7344"/>
                    <a:pt x="7805" y="7658"/>
                    <a:pt x="6863" y="8349"/>
                  </a:cubicBezTo>
                  <a:cubicBezTo>
                    <a:pt x="6486" y="8600"/>
                    <a:pt x="6424" y="8767"/>
                    <a:pt x="6256" y="9437"/>
                  </a:cubicBezTo>
                  <a:cubicBezTo>
                    <a:pt x="6528" y="9625"/>
                    <a:pt x="6758" y="9876"/>
                    <a:pt x="6779" y="10274"/>
                  </a:cubicBezTo>
                  <a:cubicBezTo>
                    <a:pt x="6779" y="10483"/>
                    <a:pt x="6884" y="10692"/>
                    <a:pt x="6905" y="10901"/>
                  </a:cubicBezTo>
                  <a:cubicBezTo>
                    <a:pt x="7051" y="11927"/>
                    <a:pt x="7219" y="12910"/>
                    <a:pt x="7595" y="13894"/>
                  </a:cubicBezTo>
                  <a:cubicBezTo>
                    <a:pt x="7721" y="14249"/>
                    <a:pt x="7742" y="14647"/>
                    <a:pt x="7825" y="15065"/>
                  </a:cubicBezTo>
                  <a:cubicBezTo>
                    <a:pt x="6989" y="15421"/>
                    <a:pt x="6277" y="15944"/>
                    <a:pt x="5608" y="16467"/>
                  </a:cubicBezTo>
                  <a:cubicBezTo>
                    <a:pt x="5503" y="16551"/>
                    <a:pt x="5336" y="16614"/>
                    <a:pt x="5210" y="16655"/>
                  </a:cubicBezTo>
                  <a:cubicBezTo>
                    <a:pt x="4917" y="16739"/>
                    <a:pt x="4645" y="16781"/>
                    <a:pt x="4331" y="16844"/>
                  </a:cubicBezTo>
                  <a:cubicBezTo>
                    <a:pt x="4164" y="16865"/>
                    <a:pt x="4017" y="16886"/>
                    <a:pt x="3871" y="16844"/>
                  </a:cubicBezTo>
                  <a:cubicBezTo>
                    <a:pt x="2783" y="16572"/>
                    <a:pt x="1632" y="16425"/>
                    <a:pt x="586" y="15944"/>
                  </a:cubicBezTo>
                  <a:cubicBezTo>
                    <a:pt x="398" y="15881"/>
                    <a:pt x="209" y="15777"/>
                    <a:pt x="0" y="15672"/>
                  </a:cubicBezTo>
                  <a:cubicBezTo>
                    <a:pt x="0" y="14940"/>
                    <a:pt x="188" y="14270"/>
                    <a:pt x="481" y="13642"/>
                  </a:cubicBezTo>
                  <a:cubicBezTo>
                    <a:pt x="732" y="13077"/>
                    <a:pt x="1004" y="12492"/>
                    <a:pt x="1214" y="11906"/>
                  </a:cubicBezTo>
                  <a:cubicBezTo>
                    <a:pt x="1402" y="11320"/>
                    <a:pt x="1716" y="10797"/>
                    <a:pt x="2030" y="10274"/>
                  </a:cubicBezTo>
                  <a:cubicBezTo>
                    <a:pt x="2281" y="9834"/>
                    <a:pt x="2490" y="9353"/>
                    <a:pt x="2615" y="8872"/>
                  </a:cubicBezTo>
                  <a:cubicBezTo>
                    <a:pt x="2783" y="8307"/>
                    <a:pt x="3034" y="7826"/>
                    <a:pt x="3390" y="7323"/>
                  </a:cubicBezTo>
                  <a:cubicBezTo>
                    <a:pt x="4331" y="5880"/>
                    <a:pt x="5210" y="4415"/>
                    <a:pt x="6005" y="2867"/>
                  </a:cubicBezTo>
                  <a:cubicBezTo>
                    <a:pt x="6214" y="2490"/>
                    <a:pt x="6445" y="2093"/>
                    <a:pt x="6696" y="1737"/>
                  </a:cubicBezTo>
                  <a:cubicBezTo>
                    <a:pt x="6989" y="1277"/>
                    <a:pt x="7281" y="816"/>
                    <a:pt x="7386" y="251"/>
                  </a:cubicBezTo>
                  <a:cubicBezTo>
                    <a:pt x="7407" y="189"/>
                    <a:pt x="7491" y="126"/>
                    <a:pt x="7574" y="0"/>
                  </a:cubicBezTo>
                  <a:cubicBezTo>
                    <a:pt x="7721" y="105"/>
                    <a:pt x="7888" y="189"/>
                    <a:pt x="7993" y="293"/>
                  </a:cubicBezTo>
                  <a:cubicBezTo>
                    <a:pt x="8746" y="1046"/>
                    <a:pt x="9499" y="1821"/>
                    <a:pt x="10294" y="2595"/>
                  </a:cubicBezTo>
                  <a:cubicBezTo>
                    <a:pt x="10608" y="2909"/>
                    <a:pt x="10964" y="3202"/>
                    <a:pt x="11341" y="3432"/>
                  </a:cubicBezTo>
                  <a:cubicBezTo>
                    <a:pt x="12324" y="4038"/>
                    <a:pt x="13349" y="4603"/>
                    <a:pt x="14437" y="5231"/>
                  </a:cubicBezTo>
                  <a:cubicBezTo>
                    <a:pt x="14626" y="5733"/>
                    <a:pt x="14814" y="6319"/>
                    <a:pt x="15107" y="6884"/>
                  </a:cubicBezTo>
                  <a:cubicBezTo>
                    <a:pt x="15421" y="7512"/>
                    <a:pt x="16007" y="7847"/>
                    <a:pt x="16697" y="7930"/>
                  </a:cubicBezTo>
                  <a:cubicBezTo>
                    <a:pt x="17304" y="8014"/>
                    <a:pt x="17890" y="7951"/>
                    <a:pt x="18497" y="7930"/>
                  </a:cubicBezTo>
                  <a:cubicBezTo>
                    <a:pt x="18622" y="7930"/>
                    <a:pt x="18810" y="7868"/>
                    <a:pt x="18915" y="7784"/>
                  </a:cubicBezTo>
                  <a:cubicBezTo>
                    <a:pt x="19375" y="7512"/>
                    <a:pt x="20045" y="7303"/>
                    <a:pt x="20338" y="65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369;p37">
              <a:extLst>
                <a:ext uri="{FF2B5EF4-FFF2-40B4-BE49-F238E27FC236}">
                  <a16:creationId xmlns:a16="http://schemas.microsoft.com/office/drawing/2014/main" id="{7B4E4D95-A30B-B2C1-F119-2CA63D052481}"/>
                </a:ext>
              </a:extLst>
            </p:cNvPr>
            <p:cNvSpPr/>
            <p:nvPr/>
          </p:nvSpPr>
          <p:spPr>
            <a:xfrm>
              <a:off x="-1722050" y="1988225"/>
              <a:ext cx="128700" cy="337950"/>
            </a:xfrm>
            <a:custGeom>
              <a:avLst/>
              <a:gdLst/>
              <a:ahLst/>
              <a:cxnLst/>
              <a:rect l="l" t="t" r="r" b="b"/>
              <a:pathLst>
                <a:path w="5148" h="13518" extrusionOk="0">
                  <a:moveTo>
                    <a:pt x="1" y="1173"/>
                  </a:moveTo>
                  <a:cubicBezTo>
                    <a:pt x="586" y="629"/>
                    <a:pt x="1151" y="294"/>
                    <a:pt x="1842" y="231"/>
                  </a:cubicBezTo>
                  <a:cubicBezTo>
                    <a:pt x="2009" y="231"/>
                    <a:pt x="2135" y="126"/>
                    <a:pt x="2260" y="106"/>
                  </a:cubicBezTo>
                  <a:cubicBezTo>
                    <a:pt x="2532" y="43"/>
                    <a:pt x="2783" y="1"/>
                    <a:pt x="3055" y="1"/>
                  </a:cubicBezTo>
                  <a:cubicBezTo>
                    <a:pt x="3474" y="1"/>
                    <a:pt x="3599" y="126"/>
                    <a:pt x="3620" y="524"/>
                  </a:cubicBezTo>
                  <a:cubicBezTo>
                    <a:pt x="3662" y="775"/>
                    <a:pt x="3620" y="1068"/>
                    <a:pt x="3620" y="1340"/>
                  </a:cubicBezTo>
                  <a:cubicBezTo>
                    <a:pt x="3620" y="1758"/>
                    <a:pt x="3620" y="2177"/>
                    <a:pt x="3788" y="2595"/>
                  </a:cubicBezTo>
                  <a:cubicBezTo>
                    <a:pt x="3830" y="2742"/>
                    <a:pt x="3913" y="2951"/>
                    <a:pt x="3892" y="3119"/>
                  </a:cubicBezTo>
                  <a:cubicBezTo>
                    <a:pt x="3809" y="4395"/>
                    <a:pt x="4206" y="5629"/>
                    <a:pt x="4415" y="6843"/>
                  </a:cubicBezTo>
                  <a:cubicBezTo>
                    <a:pt x="4541" y="7554"/>
                    <a:pt x="4667" y="8266"/>
                    <a:pt x="4646" y="8998"/>
                  </a:cubicBezTo>
                  <a:cubicBezTo>
                    <a:pt x="4646" y="9145"/>
                    <a:pt x="4625" y="9312"/>
                    <a:pt x="4667" y="9437"/>
                  </a:cubicBezTo>
                  <a:cubicBezTo>
                    <a:pt x="4855" y="10170"/>
                    <a:pt x="4876" y="10923"/>
                    <a:pt x="4918" y="11655"/>
                  </a:cubicBezTo>
                  <a:cubicBezTo>
                    <a:pt x="4918" y="12011"/>
                    <a:pt x="5064" y="12346"/>
                    <a:pt x="5148" y="12743"/>
                  </a:cubicBezTo>
                  <a:cubicBezTo>
                    <a:pt x="4939" y="12869"/>
                    <a:pt x="4750" y="13015"/>
                    <a:pt x="4562" y="13057"/>
                  </a:cubicBezTo>
                  <a:cubicBezTo>
                    <a:pt x="3913" y="13099"/>
                    <a:pt x="3307" y="13371"/>
                    <a:pt x="2616" y="13518"/>
                  </a:cubicBezTo>
                  <a:cubicBezTo>
                    <a:pt x="2574" y="12262"/>
                    <a:pt x="2323" y="11090"/>
                    <a:pt x="1905" y="9940"/>
                  </a:cubicBezTo>
                  <a:cubicBezTo>
                    <a:pt x="1633" y="9249"/>
                    <a:pt x="1612" y="8517"/>
                    <a:pt x="1507" y="7784"/>
                  </a:cubicBezTo>
                  <a:cubicBezTo>
                    <a:pt x="1737" y="7617"/>
                    <a:pt x="1967" y="7429"/>
                    <a:pt x="2198" y="7220"/>
                  </a:cubicBezTo>
                  <a:cubicBezTo>
                    <a:pt x="2260" y="7136"/>
                    <a:pt x="2344" y="6948"/>
                    <a:pt x="2323" y="6822"/>
                  </a:cubicBezTo>
                  <a:cubicBezTo>
                    <a:pt x="2302" y="6613"/>
                    <a:pt x="2093" y="6571"/>
                    <a:pt x="1905" y="6571"/>
                  </a:cubicBezTo>
                  <a:cubicBezTo>
                    <a:pt x="1716" y="6571"/>
                    <a:pt x="1570" y="6613"/>
                    <a:pt x="1382" y="6676"/>
                  </a:cubicBezTo>
                  <a:cubicBezTo>
                    <a:pt x="733" y="4855"/>
                    <a:pt x="335" y="3035"/>
                    <a:pt x="1" y="11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370;p37">
              <a:extLst>
                <a:ext uri="{FF2B5EF4-FFF2-40B4-BE49-F238E27FC236}">
                  <a16:creationId xmlns:a16="http://schemas.microsoft.com/office/drawing/2014/main" id="{C7D25E7B-B850-321E-1645-78C30F23EDFA}"/>
                </a:ext>
              </a:extLst>
            </p:cNvPr>
            <p:cNvSpPr/>
            <p:nvPr/>
          </p:nvSpPr>
          <p:spPr>
            <a:xfrm>
              <a:off x="-1927100" y="2205850"/>
              <a:ext cx="251100" cy="128700"/>
            </a:xfrm>
            <a:custGeom>
              <a:avLst/>
              <a:gdLst/>
              <a:ahLst/>
              <a:cxnLst/>
              <a:rect l="l" t="t" r="r" b="b"/>
              <a:pathLst>
                <a:path w="10044" h="5148" extrusionOk="0">
                  <a:moveTo>
                    <a:pt x="9584" y="2469"/>
                  </a:moveTo>
                  <a:cubicBezTo>
                    <a:pt x="9625" y="2699"/>
                    <a:pt x="9709" y="2908"/>
                    <a:pt x="9730" y="3139"/>
                  </a:cubicBezTo>
                  <a:cubicBezTo>
                    <a:pt x="9772" y="3829"/>
                    <a:pt x="9981" y="4478"/>
                    <a:pt x="10044" y="5147"/>
                  </a:cubicBezTo>
                  <a:cubicBezTo>
                    <a:pt x="9521" y="5105"/>
                    <a:pt x="9270" y="5043"/>
                    <a:pt x="8935" y="4708"/>
                  </a:cubicBezTo>
                  <a:cubicBezTo>
                    <a:pt x="8537" y="4310"/>
                    <a:pt x="8098" y="4164"/>
                    <a:pt x="7596" y="4038"/>
                  </a:cubicBezTo>
                  <a:cubicBezTo>
                    <a:pt x="6382" y="3745"/>
                    <a:pt x="5190" y="3473"/>
                    <a:pt x="4039" y="3013"/>
                  </a:cubicBezTo>
                  <a:cubicBezTo>
                    <a:pt x="3767" y="2908"/>
                    <a:pt x="3453" y="2888"/>
                    <a:pt x="3139" y="2888"/>
                  </a:cubicBezTo>
                  <a:cubicBezTo>
                    <a:pt x="2302" y="2846"/>
                    <a:pt x="1465" y="2888"/>
                    <a:pt x="607" y="2888"/>
                  </a:cubicBezTo>
                  <a:cubicBezTo>
                    <a:pt x="398" y="2888"/>
                    <a:pt x="189" y="2846"/>
                    <a:pt x="1" y="2825"/>
                  </a:cubicBezTo>
                  <a:lnTo>
                    <a:pt x="1" y="1548"/>
                  </a:lnTo>
                  <a:cubicBezTo>
                    <a:pt x="377" y="1130"/>
                    <a:pt x="147" y="481"/>
                    <a:pt x="586" y="0"/>
                  </a:cubicBezTo>
                  <a:cubicBezTo>
                    <a:pt x="775" y="63"/>
                    <a:pt x="942" y="84"/>
                    <a:pt x="1130" y="168"/>
                  </a:cubicBezTo>
                  <a:cubicBezTo>
                    <a:pt x="2177" y="628"/>
                    <a:pt x="3327" y="795"/>
                    <a:pt x="4436" y="1025"/>
                  </a:cubicBezTo>
                  <a:cubicBezTo>
                    <a:pt x="4687" y="1067"/>
                    <a:pt x="4980" y="1046"/>
                    <a:pt x="5231" y="1004"/>
                  </a:cubicBezTo>
                  <a:cubicBezTo>
                    <a:pt x="5545" y="942"/>
                    <a:pt x="5817" y="1025"/>
                    <a:pt x="6068" y="1214"/>
                  </a:cubicBezTo>
                  <a:cubicBezTo>
                    <a:pt x="6654" y="1590"/>
                    <a:pt x="7219" y="1988"/>
                    <a:pt x="7805" y="2323"/>
                  </a:cubicBezTo>
                  <a:cubicBezTo>
                    <a:pt x="8349" y="2678"/>
                    <a:pt x="8830" y="2699"/>
                    <a:pt x="9584" y="24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371;p37">
              <a:extLst>
                <a:ext uri="{FF2B5EF4-FFF2-40B4-BE49-F238E27FC236}">
                  <a16:creationId xmlns:a16="http://schemas.microsoft.com/office/drawing/2014/main" id="{3A7D9702-709F-22A7-9822-5AF5C26CD01A}"/>
                </a:ext>
              </a:extLst>
            </p:cNvPr>
            <p:cNvSpPr/>
            <p:nvPr/>
          </p:nvSpPr>
          <p:spPr>
            <a:xfrm>
              <a:off x="-1839225" y="1357400"/>
              <a:ext cx="62800" cy="127125"/>
            </a:xfrm>
            <a:custGeom>
              <a:avLst/>
              <a:gdLst/>
              <a:ahLst/>
              <a:cxnLst/>
              <a:rect l="l" t="t" r="r" b="b"/>
              <a:pathLst>
                <a:path w="2512" h="5085" extrusionOk="0">
                  <a:moveTo>
                    <a:pt x="1716" y="5084"/>
                  </a:moveTo>
                  <a:cubicBezTo>
                    <a:pt x="1612" y="4980"/>
                    <a:pt x="1528" y="4938"/>
                    <a:pt x="1486" y="4854"/>
                  </a:cubicBezTo>
                  <a:cubicBezTo>
                    <a:pt x="1131" y="4227"/>
                    <a:pt x="754" y="3620"/>
                    <a:pt x="419" y="2992"/>
                  </a:cubicBezTo>
                  <a:cubicBezTo>
                    <a:pt x="1" y="2197"/>
                    <a:pt x="126" y="1297"/>
                    <a:pt x="189" y="439"/>
                  </a:cubicBezTo>
                  <a:cubicBezTo>
                    <a:pt x="189" y="209"/>
                    <a:pt x="419" y="21"/>
                    <a:pt x="670" y="21"/>
                  </a:cubicBezTo>
                  <a:cubicBezTo>
                    <a:pt x="900" y="0"/>
                    <a:pt x="1152" y="0"/>
                    <a:pt x="1382" y="0"/>
                  </a:cubicBezTo>
                  <a:cubicBezTo>
                    <a:pt x="1988" y="21"/>
                    <a:pt x="2365" y="377"/>
                    <a:pt x="2428" y="983"/>
                  </a:cubicBezTo>
                  <a:cubicBezTo>
                    <a:pt x="2512" y="1841"/>
                    <a:pt x="2449" y="2720"/>
                    <a:pt x="2093" y="3515"/>
                  </a:cubicBezTo>
                  <a:cubicBezTo>
                    <a:pt x="1988" y="3766"/>
                    <a:pt x="1905" y="4017"/>
                    <a:pt x="1821" y="4289"/>
                  </a:cubicBezTo>
                  <a:cubicBezTo>
                    <a:pt x="1800" y="4520"/>
                    <a:pt x="1779" y="4771"/>
                    <a:pt x="1716" y="50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372;p37">
              <a:extLst>
                <a:ext uri="{FF2B5EF4-FFF2-40B4-BE49-F238E27FC236}">
                  <a16:creationId xmlns:a16="http://schemas.microsoft.com/office/drawing/2014/main" id="{477E7F37-6F97-DB89-D9FD-511EC0B25FD1}"/>
                </a:ext>
              </a:extLst>
            </p:cNvPr>
            <p:cNvSpPr/>
            <p:nvPr/>
          </p:nvSpPr>
          <p:spPr>
            <a:xfrm>
              <a:off x="-962000" y="1680125"/>
              <a:ext cx="111975" cy="75875"/>
            </a:xfrm>
            <a:custGeom>
              <a:avLst/>
              <a:gdLst/>
              <a:ahLst/>
              <a:cxnLst/>
              <a:rect l="l" t="t" r="r" b="b"/>
              <a:pathLst>
                <a:path w="4479" h="3035" extrusionOk="0">
                  <a:moveTo>
                    <a:pt x="1" y="2993"/>
                  </a:moveTo>
                  <a:cubicBezTo>
                    <a:pt x="503" y="1968"/>
                    <a:pt x="984" y="1026"/>
                    <a:pt x="1444" y="106"/>
                  </a:cubicBezTo>
                  <a:cubicBezTo>
                    <a:pt x="2177" y="1"/>
                    <a:pt x="2867" y="64"/>
                    <a:pt x="3558" y="106"/>
                  </a:cubicBezTo>
                  <a:cubicBezTo>
                    <a:pt x="4144" y="126"/>
                    <a:pt x="4478" y="963"/>
                    <a:pt x="4081" y="1424"/>
                  </a:cubicBezTo>
                  <a:cubicBezTo>
                    <a:pt x="3244" y="2323"/>
                    <a:pt x="2302" y="3035"/>
                    <a:pt x="1005" y="3035"/>
                  </a:cubicBezTo>
                  <a:cubicBezTo>
                    <a:pt x="691" y="3035"/>
                    <a:pt x="398" y="3014"/>
                    <a:pt x="1" y="29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373;p37">
              <a:extLst>
                <a:ext uri="{FF2B5EF4-FFF2-40B4-BE49-F238E27FC236}">
                  <a16:creationId xmlns:a16="http://schemas.microsoft.com/office/drawing/2014/main" id="{BDBDF76D-89DF-40A9-0B9B-3C2E3FFEA4D6}"/>
                </a:ext>
              </a:extLst>
            </p:cNvPr>
            <p:cNvSpPr/>
            <p:nvPr/>
          </p:nvSpPr>
          <p:spPr>
            <a:xfrm>
              <a:off x="-1511775" y="1933300"/>
              <a:ext cx="91050" cy="34025"/>
            </a:xfrm>
            <a:custGeom>
              <a:avLst/>
              <a:gdLst/>
              <a:ahLst/>
              <a:cxnLst/>
              <a:rect l="l" t="t" r="r" b="b"/>
              <a:pathLst>
                <a:path w="3642" h="1361" extrusionOk="0">
                  <a:moveTo>
                    <a:pt x="3642" y="650"/>
                  </a:moveTo>
                  <a:cubicBezTo>
                    <a:pt x="3265" y="901"/>
                    <a:pt x="3014" y="1131"/>
                    <a:pt x="2700" y="1361"/>
                  </a:cubicBezTo>
                  <a:lnTo>
                    <a:pt x="1382" y="1361"/>
                  </a:lnTo>
                  <a:cubicBezTo>
                    <a:pt x="1235" y="1361"/>
                    <a:pt x="1110" y="1319"/>
                    <a:pt x="942" y="1298"/>
                  </a:cubicBezTo>
                  <a:cubicBezTo>
                    <a:pt x="336" y="1131"/>
                    <a:pt x="1" y="733"/>
                    <a:pt x="22" y="1"/>
                  </a:cubicBezTo>
                  <a:cubicBezTo>
                    <a:pt x="1214" y="189"/>
                    <a:pt x="2344" y="419"/>
                    <a:pt x="3642" y="6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374;p37">
              <a:extLst>
                <a:ext uri="{FF2B5EF4-FFF2-40B4-BE49-F238E27FC236}">
                  <a16:creationId xmlns:a16="http://schemas.microsoft.com/office/drawing/2014/main" id="{366DB459-4C97-A351-8C85-88EB06CA6231}"/>
                </a:ext>
              </a:extLst>
            </p:cNvPr>
            <p:cNvSpPr/>
            <p:nvPr/>
          </p:nvSpPr>
          <p:spPr>
            <a:xfrm>
              <a:off x="-1642025" y="2339750"/>
              <a:ext cx="50775" cy="56525"/>
            </a:xfrm>
            <a:custGeom>
              <a:avLst/>
              <a:gdLst/>
              <a:ahLst/>
              <a:cxnLst/>
              <a:rect l="l" t="t" r="r" b="b"/>
              <a:pathLst>
                <a:path w="2031" h="2261" extrusionOk="0">
                  <a:moveTo>
                    <a:pt x="1" y="670"/>
                  </a:moveTo>
                  <a:cubicBezTo>
                    <a:pt x="691" y="105"/>
                    <a:pt x="1340" y="105"/>
                    <a:pt x="2031" y="1"/>
                  </a:cubicBezTo>
                  <a:lnTo>
                    <a:pt x="2031" y="1863"/>
                  </a:lnTo>
                  <a:cubicBezTo>
                    <a:pt x="1842" y="1967"/>
                    <a:pt x="1654" y="2093"/>
                    <a:pt x="1424" y="2260"/>
                  </a:cubicBezTo>
                  <a:cubicBezTo>
                    <a:pt x="838" y="1821"/>
                    <a:pt x="357" y="1319"/>
                    <a:pt x="1" y="6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375;p37">
              <a:extLst>
                <a:ext uri="{FF2B5EF4-FFF2-40B4-BE49-F238E27FC236}">
                  <a16:creationId xmlns:a16="http://schemas.microsoft.com/office/drawing/2014/main" id="{17FC4220-0E35-3508-6F00-9ED06B68C566}"/>
                </a:ext>
              </a:extLst>
            </p:cNvPr>
            <p:cNvSpPr/>
            <p:nvPr/>
          </p:nvSpPr>
          <p:spPr>
            <a:xfrm>
              <a:off x="-1752375" y="2221000"/>
              <a:ext cx="55975" cy="30900"/>
            </a:xfrm>
            <a:custGeom>
              <a:avLst/>
              <a:gdLst/>
              <a:ahLst/>
              <a:cxnLst/>
              <a:rect l="l" t="t" r="r" b="b"/>
              <a:pathLst>
                <a:path w="2239" h="1236" extrusionOk="0">
                  <a:moveTo>
                    <a:pt x="0" y="294"/>
                  </a:moveTo>
                  <a:cubicBezTo>
                    <a:pt x="167" y="85"/>
                    <a:pt x="293" y="1"/>
                    <a:pt x="502" y="85"/>
                  </a:cubicBezTo>
                  <a:cubicBezTo>
                    <a:pt x="942" y="210"/>
                    <a:pt x="1360" y="503"/>
                    <a:pt x="1883" y="461"/>
                  </a:cubicBezTo>
                  <a:cubicBezTo>
                    <a:pt x="2092" y="461"/>
                    <a:pt x="2197" y="629"/>
                    <a:pt x="2218" y="817"/>
                  </a:cubicBezTo>
                  <a:cubicBezTo>
                    <a:pt x="2239" y="984"/>
                    <a:pt x="1988" y="1235"/>
                    <a:pt x="1799" y="1235"/>
                  </a:cubicBezTo>
                  <a:cubicBezTo>
                    <a:pt x="1695" y="1235"/>
                    <a:pt x="1569" y="1194"/>
                    <a:pt x="1465" y="1152"/>
                  </a:cubicBezTo>
                  <a:cubicBezTo>
                    <a:pt x="963" y="838"/>
                    <a:pt x="502" y="545"/>
                    <a:pt x="0" y="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376;p37">
              <a:extLst>
                <a:ext uri="{FF2B5EF4-FFF2-40B4-BE49-F238E27FC236}">
                  <a16:creationId xmlns:a16="http://schemas.microsoft.com/office/drawing/2014/main" id="{CBB9F799-969E-D44D-3BBC-AB78B06339BF}"/>
                </a:ext>
              </a:extLst>
            </p:cNvPr>
            <p:cNvSpPr/>
            <p:nvPr/>
          </p:nvSpPr>
          <p:spPr>
            <a:xfrm>
              <a:off x="-1726750" y="2191725"/>
              <a:ext cx="24075" cy="22500"/>
            </a:xfrm>
            <a:custGeom>
              <a:avLst/>
              <a:gdLst/>
              <a:ahLst/>
              <a:cxnLst/>
              <a:rect l="l" t="t" r="r" b="b"/>
              <a:pathLst>
                <a:path w="963" h="900" extrusionOk="0">
                  <a:moveTo>
                    <a:pt x="0" y="481"/>
                  </a:moveTo>
                  <a:cubicBezTo>
                    <a:pt x="210" y="147"/>
                    <a:pt x="461" y="21"/>
                    <a:pt x="837" y="0"/>
                  </a:cubicBezTo>
                  <a:cubicBezTo>
                    <a:pt x="879" y="209"/>
                    <a:pt x="921" y="440"/>
                    <a:pt x="963" y="649"/>
                  </a:cubicBezTo>
                  <a:cubicBezTo>
                    <a:pt x="565" y="900"/>
                    <a:pt x="335" y="649"/>
                    <a:pt x="0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377;p37">
              <a:extLst>
                <a:ext uri="{FF2B5EF4-FFF2-40B4-BE49-F238E27FC236}">
                  <a16:creationId xmlns:a16="http://schemas.microsoft.com/office/drawing/2014/main" id="{9693A98F-15F7-B9CC-8C7B-BB258A011BDE}"/>
                </a:ext>
              </a:extLst>
            </p:cNvPr>
            <p:cNvSpPr/>
            <p:nvPr/>
          </p:nvSpPr>
          <p:spPr>
            <a:xfrm>
              <a:off x="-1748200" y="1455700"/>
              <a:ext cx="211250" cy="206300"/>
            </a:xfrm>
            <a:custGeom>
              <a:avLst/>
              <a:gdLst/>
              <a:ahLst/>
              <a:cxnLst/>
              <a:rect l="l" t="t" r="r" b="b"/>
              <a:pathLst>
                <a:path w="8450" h="8252" extrusionOk="0">
                  <a:moveTo>
                    <a:pt x="3345" y="1"/>
                  </a:moveTo>
                  <a:cubicBezTo>
                    <a:pt x="2812" y="1"/>
                    <a:pt x="2295" y="220"/>
                    <a:pt x="1842" y="734"/>
                  </a:cubicBezTo>
                  <a:cubicBezTo>
                    <a:pt x="1612" y="1006"/>
                    <a:pt x="1402" y="1341"/>
                    <a:pt x="1277" y="1696"/>
                  </a:cubicBezTo>
                  <a:cubicBezTo>
                    <a:pt x="524" y="2073"/>
                    <a:pt x="0" y="2784"/>
                    <a:pt x="63" y="4019"/>
                  </a:cubicBezTo>
                  <a:cubicBezTo>
                    <a:pt x="168" y="5505"/>
                    <a:pt x="1068" y="6760"/>
                    <a:pt x="2218" y="7430"/>
                  </a:cubicBezTo>
                  <a:cubicBezTo>
                    <a:pt x="2637" y="7869"/>
                    <a:pt x="3160" y="8204"/>
                    <a:pt x="3829" y="8246"/>
                  </a:cubicBezTo>
                  <a:cubicBezTo>
                    <a:pt x="3883" y="8250"/>
                    <a:pt x="3936" y="8252"/>
                    <a:pt x="3988" y="8252"/>
                  </a:cubicBezTo>
                  <a:cubicBezTo>
                    <a:pt x="4446" y="8252"/>
                    <a:pt x="4849" y="8092"/>
                    <a:pt x="5169" y="7848"/>
                  </a:cubicBezTo>
                  <a:cubicBezTo>
                    <a:pt x="5817" y="7639"/>
                    <a:pt x="6424" y="7220"/>
                    <a:pt x="6926" y="6551"/>
                  </a:cubicBezTo>
                  <a:cubicBezTo>
                    <a:pt x="8450" y="4445"/>
                    <a:pt x="5744" y="1"/>
                    <a:pt x="3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378;p37">
              <a:extLst>
                <a:ext uri="{FF2B5EF4-FFF2-40B4-BE49-F238E27FC236}">
                  <a16:creationId xmlns:a16="http://schemas.microsoft.com/office/drawing/2014/main" id="{9CCF45C4-8DFA-2C2E-F87A-8DD7C28245FB}"/>
                </a:ext>
              </a:extLst>
            </p:cNvPr>
            <p:cNvSpPr/>
            <p:nvPr/>
          </p:nvSpPr>
          <p:spPr>
            <a:xfrm>
              <a:off x="-1228775" y="1649625"/>
              <a:ext cx="220250" cy="167775"/>
            </a:xfrm>
            <a:custGeom>
              <a:avLst/>
              <a:gdLst/>
              <a:ahLst/>
              <a:cxnLst/>
              <a:rect l="l" t="t" r="r" b="b"/>
              <a:pathLst>
                <a:path w="8810" h="6711" extrusionOk="0">
                  <a:moveTo>
                    <a:pt x="5246" y="1"/>
                  </a:moveTo>
                  <a:cubicBezTo>
                    <a:pt x="4260" y="1"/>
                    <a:pt x="3239" y="372"/>
                    <a:pt x="2511" y="970"/>
                  </a:cubicBezTo>
                  <a:cubicBezTo>
                    <a:pt x="2490" y="991"/>
                    <a:pt x="2449" y="1012"/>
                    <a:pt x="2407" y="1033"/>
                  </a:cubicBezTo>
                  <a:cubicBezTo>
                    <a:pt x="2260" y="1137"/>
                    <a:pt x="2114" y="1284"/>
                    <a:pt x="1988" y="1409"/>
                  </a:cubicBezTo>
                  <a:cubicBezTo>
                    <a:pt x="1528" y="1702"/>
                    <a:pt x="1130" y="2037"/>
                    <a:pt x="879" y="2455"/>
                  </a:cubicBezTo>
                  <a:cubicBezTo>
                    <a:pt x="1" y="3711"/>
                    <a:pt x="817" y="5196"/>
                    <a:pt x="1967" y="5908"/>
                  </a:cubicBezTo>
                  <a:cubicBezTo>
                    <a:pt x="2344" y="6305"/>
                    <a:pt x="2804" y="6619"/>
                    <a:pt x="3348" y="6682"/>
                  </a:cubicBezTo>
                  <a:cubicBezTo>
                    <a:pt x="3469" y="6701"/>
                    <a:pt x="3588" y="6711"/>
                    <a:pt x="3704" y="6711"/>
                  </a:cubicBezTo>
                  <a:cubicBezTo>
                    <a:pt x="4092" y="6711"/>
                    <a:pt x="4454" y="6608"/>
                    <a:pt x="4792" y="6431"/>
                  </a:cubicBezTo>
                  <a:cubicBezTo>
                    <a:pt x="5503" y="6326"/>
                    <a:pt x="6194" y="6033"/>
                    <a:pt x="6780" y="5573"/>
                  </a:cubicBezTo>
                  <a:cubicBezTo>
                    <a:pt x="8119" y="4464"/>
                    <a:pt x="8809" y="2560"/>
                    <a:pt x="7638" y="1074"/>
                  </a:cubicBezTo>
                  <a:cubicBezTo>
                    <a:pt x="7044" y="320"/>
                    <a:pt x="6160" y="1"/>
                    <a:pt x="52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379;p37">
              <a:extLst>
                <a:ext uri="{FF2B5EF4-FFF2-40B4-BE49-F238E27FC236}">
                  <a16:creationId xmlns:a16="http://schemas.microsoft.com/office/drawing/2014/main" id="{097972F8-E190-EBD0-393C-FECD2F798D92}"/>
                </a:ext>
              </a:extLst>
            </p:cNvPr>
            <p:cNvSpPr/>
            <p:nvPr/>
          </p:nvSpPr>
          <p:spPr>
            <a:xfrm>
              <a:off x="-2314175" y="910675"/>
              <a:ext cx="1628400" cy="1733025"/>
            </a:xfrm>
            <a:custGeom>
              <a:avLst/>
              <a:gdLst/>
              <a:ahLst/>
              <a:cxnLst/>
              <a:rect l="l" t="t" r="r" b="b"/>
              <a:pathLst>
                <a:path w="65136" h="69321" extrusionOk="0">
                  <a:moveTo>
                    <a:pt x="14626" y="54715"/>
                  </a:moveTo>
                  <a:cubicBezTo>
                    <a:pt x="14396" y="53397"/>
                    <a:pt x="14709" y="52309"/>
                    <a:pt x="15170" y="51221"/>
                  </a:cubicBezTo>
                  <a:cubicBezTo>
                    <a:pt x="15044" y="51096"/>
                    <a:pt x="14960" y="50970"/>
                    <a:pt x="14814" y="50845"/>
                  </a:cubicBezTo>
                  <a:cubicBezTo>
                    <a:pt x="14437" y="50552"/>
                    <a:pt x="14061" y="50238"/>
                    <a:pt x="13663" y="49966"/>
                  </a:cubicBezTo>
                  <a:cubicBezTo>
                    <a:pt x="12931" y="49506"/>
                    <a:pt x="12387" y="48878"/>
                    <a:pt x="11906" y="48166"/>
                  </a:cubicBezTo>
                  <a:cubicBezTo>
                    <a:pt x="11403" y="47434"/>
                    <a:pt x="10964" y="46702"/>
                    <a:pt x="10441" y="45990"/>
                  </a:cubicBezTo>
                  <a:cubicBezTo>
                    <a:pt x="9520" y="44777"/>
                    <a:pt x="9813" y="43354"/>
                    <a:pt x="10671" y="42266"/>
                  </a:cubicBezTo>
                  <a:cubicBezTo>
                    <a:pt x="10943" y="41910"/>
                    <a:pt x="11194" y="41596"/>
                    <a:pt x="11466" y="41283"/>
                  </a:cubicBezTo>
                  <a:cubicBezTo>
                    <a:pt x="11613" y="41115"/>
                    <a:pt x="11780" y="40927"/>
                    <a:pt x="11968" y="40801"/>
                  </a:cubicBezTo>
                  <a:cubicBezTo>
                    <a:pt x="13391" y="39692"/>
                    <a:pt x="14835" y="38625"/>
                    <a:pt x="16279" y="37537"/>
                  </a:cubicBezTo>
                  <a:cubicBezTo>
                    <a:pt x="16488" y="37370"/>
                    <a:pt x="16718" y="37244"/>
                    <a:pt x="16948" y="37077"/>
                  </a:cubicBezTo>
                  <a:cubicBezTo>
                    <a:pt x="17827" y="36554"/>
                    <a:pt x="18685" y="36093"/>
                    <a:pt x="19522" y="35549"/>
                  </a:cubicBezTo>
                  <a:cubicBezTo>
                    <a:pt x="20505" y="34922"/>
                    <a:pt x="21551" y="34399"/>
                    <a:pt x="22660" y="33980"/>
                  </a:cubicBezTo>
                  <a:cubicBezTo>
                    <a:pt x="22786" y="33917"/>
                    <a:pt x="22911" y="33876"/>
                    <a:pt x="23079" y="33792"/>
                  </a:cubicBezTo>
                  <a:cubicBezTo>
                    <a:pt x="23016" y="33624"/>
                    <a:pt x="22995" y="33520"/>
                    <a:pt x="22974" y="33415"/>
                  </a:cubicBezTo>
                  <a:cubicBezTo>
                    <a:pt x="22347" y="31888"/>
                    <a:pt x="21698" y="30360"/>
                    <a:pt x="21091" y="28812"/>
                  </a:cubicBezTo>
                  <a:cubicBezTo>
                    <a:pt x="20756" y="27871"/>
                    <a:pt x="20714" y="26887"/>
                    <a:pt x="20694" y="25883"/>
                  </a:cubicBezTo>
                  <a:cubicBezTo>
                    <a:pt x="20673" y="25318"/>
                    <a:pt x="20694" y="24732"/>
                    <a:pt x="20694" y="24188"/>
                  </a:cubicBezTo>
                  <a:cubicBezTo>
                    <a:pt x="20442" y="23979"/>
                    <a:pt x="20170" y="23832"/>
                    <a:pt x="19982" y="23581"/>
                  </a:cubicBezTo>
                  <a:cubicBezTo>
                    <a:pt x="19794" y="23372"/>
                    <a:pt x="19731" y="23121"/>
                    <a:pt x="19606" y="22891"/>
                  </a:cubicBezTo>
                  <a:cubicBezTo>
                    <a:pt x="19396" y="22535"/>
                    <a:pt x="19187" y="22200"/>
                    <a:pt x="18999" y="21886"/>
                  </a:cubicBezTo>
                  <a:cubicBezTo>
                    <a:pt x="18559" y="21154"/>
                    <a:pt x="18266" y="20380"/>
                    <a:pt x="18350" y="19480"/>
                  </a:cubicBezTo>
                  <a:cubicBezTo>
                    <a:pt x="18371" y="19083"/>
                    <a:pt x="18350" y="18706"/>
                    <a:pt x="18371" y="18308"/>
                  </a:cubicBezTo>
                  <a:cubicBezTo>
                    <a:pt x="18392" y="17681"/>
                    <a:pt x="18894" y="17179"/>
                    <a:pt x="19522" y="17137"/>
                  </a:cubicBezTo>
                  <a:lnTo>
                    <a:pt x="19606" y="17137"/>
                  </a:lnTo>
                  <a:cubicBezTo>
                    <a:pt x="21007" y="17074"/>
                    <a:pt x="21175" y="17158"/>
                    <a:pt x="22116" y="18329"/>
                  </a:cubicBezTo>
                  <a:cubicBezTo>
                    <a:pt x="22891" y="17471"/>
                    <a:pt x="23623" y="16551"/>
                    <a:pt x="24627" y="15902"/>
                  </a:cubicBezTo>
                  <a:cubicBezTo>
                    <a:pt x="24523" y="15714"/>
                    <a:pt x="24313" y="15818"/>
                    <a:pt x="24146" y="15798"/>
                  </a:cubicBezTo>
                  <a:cubicBezTo>
                    <a:pt x="23999" y="15777"/>
                    <a:pt x="23832" y="15798"/>
                    <a:pt x="23707" y="15798"/>
                  </a:cubicBezTo>
                  <a:cubicBezTo>
                    <a:pt x="23267" y="15818"/>
                    <a:pt x="22870" y="15630"/>
                    <a:pt x="22535" y="15400"/>
                  </a:cubicBezTo>
                  <a:cubicBezTo>
                    <a:pt x="22388" y="15295"/>
                    <a:pt x="22242" y="15170"/>
                    <a:pt x="22158" y="15002"/>
                  </a:cubicBezTo>
                  <a:cubicBezTo>
                    <a:pt x="21865" y="14521"/>
                    <a:pt x="22012" y="13308"/>
                    <a:pt x="22388" y="12889"/>
                  </a:cubicBezTo>
                  <a:cubicBezTo>
                    <a:pt x="22451" y="12805"/>
                    <a:pt x="22535" y="12764"/>
                    <a:pt x="22577" y="12701"/>
                  </a:cubicBezTo>
                  <a:cubicBezTo>
                    <a:pt x="23288" y="11613"/>
                    <a:pt x="24418" y="11090"/>
                    <a:pt x="25506" y="10546"/>
                  </a:cubicBezTo>
                  <a:cubicBezTo>
                    <a:pt x="25778" y="10399"/>
                    <a:pt x="26029" y="10274"/>
                    <a:pt x="26322" y="10148"/>
                  </a:cubicBezTo>
                  <a:cubicBezTo>
                    <a:pt x="26134" y="9604"/>
                    <a:pt x="25820" y="9144"/>
                    <a:pt x="25485" y="8767"/>
                  </a:cubicBezTo>
                  <a:cubicBezTo>
                    <a:pt x="25150" y="8370"/>
                    <a:pt x="25046" y="7951"/>
                    <a:pt x="25046" y="7428"/>
                  </a:cubicBezTo>
                  <a:cubicBezTo>
                    <a:pt x="25067" y="6675"/>
                    <a:pt x="25004" y="5943"/>
                    <a:pt x="25360" y="5210"/>
                  </a:cubicBezTo>
                  <a:cubicBezTo>
                    <a:pt x="25569" y="4792"/>
                    <a:pt x="25778" y="4415"/>
                    <a:pt x="26155" y="4122"/>
                  </a:cubicBezTo>
                  <a:cubicBezTo>
                    <a:pt x="26343" y="3997"/>
                    <a:pt x="26510" y="3871"/>
                    <a:pt x="26657" y="3746"/>
                  </a:cubicBezTo>
                  <a:cubicBezTo>
                    <a:pt x="27264" y="3160"/>
                    <a:pt x="27975" y="2950"/>
                    <a:pt x="28812" y="3013"/>
                  </a:cubicBezTo>
                  <a:cubicBezTo>
                    <a:pt x="29356" y="3034"/>
                    <a:pt x="29879" y="3055"/>
                    <a:pt x="30235" y="3557"/>
                  </a:cubicBezTo>
                  <a:cubicBezTo>
                    <a:pt x="30318" y="3662"/>
                    <a:pt x="30507" y="3683"/>
                    <a:pt x="30611" y="3746"/>
                  </a:cubicBezTo>
                  <a:cubicBezTo>
                    <a:pt x="30841" y="3578"/>
                    <a:pt x="30758" y="3390"/>
                    <a:pt x="30800" y="3222"/>
                  </a:cubicBezTo>
                  <a:cubicBezTo>
                    <a:pt x="30821" y="3055"/>
                    <a:pt x="30821" y="2909"/>
                    <a:pt x="30800" y="2762"/>
                  </a:cubicBezTo>
                  <a:cubicBezTo>
                    <a:pt x="30632" y="1549"/>
                    <a:pt x="31867" y="335"/>
                    <a:pt x="33038" y="105"/>
                  </a:cubicBezTo>
                  <a:cubicBezTo>
                    <a:pt x="33582" y="0"/>
                    <a:pt x="34085" y="126"/>
                    <a:pt x="34482" y="502"/>
                  </a:cubicBezTo>
                  <a:cubicBezTo>
                    <a:pt x="34838" y="837"/>
                    <a:pt x="35215" y="1193"/>
                    <a:pt x="35528" y="1611"/>
                  </a:cubicBezTo>
                  <a:cubicBezTo>
                    <a:pt x="36051" y="2323"/>
                    <a:pt x="36512" y="3055"/>
                    <a:pt x="36888" y="3850"/>
                  </a:cubicBezTo>
                  <a:cubicBezTo>
                    <a:pt x="36993" y="4059"/>
                    <a:pt x="37119" y="4227"/>
                    <a:pt x="37286" y="4499"/>
                  </a:cubicBezTo>
                  <a:cubicBezTo>
                    <a:pt x="37495" y="4101"/>
                    <a:pt x="37621" y="3766"/>
                    <a:pt x="37809" y="3474"/>
                  </a:cubicBezTo>
                  <a:cubicBezTo>
                    <a:pt x="38500" y="2448"/>
                    <a:pt x="39378" y="1590"/>
                    <a:pt x="40383" y="858"/>
                  </a:cubicBezTo>
                  <a:cubicBezTo>
                    <a:pt x="40948" y="461"/>
                    <a:pt x="41575" y="293"/>
                    <a:pt x="42245" y="314"/>
                  </a:cubicBezTo>
                  <a:cubicBezTo>
                    <a:pt x="42977" y="335"/>
                    <a:pt x="43689" y="314"/>
                    <a:pt x="44421" y="314"/>
                  </a:cubicBezTo>
                  <a:cubicBezTo>
                    <a:pt x="44735" y="314"/>
                    <a:pt x="45028" y="398"/>
                    <a:pt x="45258" y="565"/>
                  </a:cubicBezTo>
                  <a:cubicBezTo>
                    <a:pt x="45614" y="837"/>
                    <a:pt x="46011" y="1046"/>
                    <a:pt x="46388" y="1339"/>
                  </a:cubicBezTo>
                  <a:cubicBezTo>
                    <a:pt x="47455" y="2176"/>
                    <a:pt x="48166" y="3181"/>
                    <a:pt x="48166" y="4603"/>
                  </a:cubicBezTo>
                  <a:cubicBezTo>
                    <a:pt x="48166" y="4708"/>
                    <a:pt x="48187" y="4813"/>
                    <a:pt x="48229" y="5022"/>
                  </a:cubicBezTo>
                  <a:cubicBezTo>
                    <a:pt x="48522" y="4813"/>
                    <a:pt x="48794" y="4687"/>
                    <a:pt x="49024" y="4499"/>
                  </a:cubicBezTo>
                  <a:cubicBezTo>
                    <a:pt x="49736" y="3976"/>
                    <a:pt x="50510" y="3704"/>
                    <a:pt x="51368" y="3766"/>
                  </a:cubicBezTo>
                  <a:cubicBezTo>
                    <a:pt x="51849" y="3787"/>
                    <a:pt x="52351" y="3766"/>
                    <a:pt x="52811" y="3766"/>
                  </a:cubicBezTo>
                  <a:cubicBezTo>
                    <a:pt x="53544" y="3787"/>
                    <a:pt x="54171" y="3997"/>
                    <a:pt x="54673" y="4541"/>
                  </a:cubicBezTo>
                  <a:cubicBezTo>
                    <a:pt x="54820" y="4729"/>
                    <a:pt x="55008" y="4896"/>
                    <a:pt x="55176" y="5064"/>
                  </a:cubicBezTo>
                  <a:cubicBezTo>
                    <a:pt x="55238" y="5147"/>
                    <a:pt x="55343" y="5252"/>
                    <a:pt x="55385" y="5357"/>
                  </a:cubicBezTo>
                  <a:cubicBezTo>
                    <a:pt x="55531" y="6047"/>
                    <a:pt x="55866" y="6717"/>
                    <a:pt x="55615" y="7512"/>
                  </a:cubicBezTo>
                  <a:lnTo>
                    <a:pt x="56054" y="7512"/>
                  </a:lnTo>
                  <a:cubicBezTo>
                    <a:pt x="56347" y="7470"/>
                    <a:pt x="56661" y="7428"/>
                    <a:pt x="56954" y="7407"/>
                  </a:cubicBezTo>
                  <a:cubicBezTo>
                    <a:pt x="57394" y="7365"/>
                    <a:pt x="57854" y="7428"/>
                    <a:pt x="58314" y="7407"/>
                  </a:cubicBezTo>
                  <a:cubicBezTo>
                    <a:pt x="59507" y="7324"/>
                    <a:pt x="60469" y="7847"/>
                    <a:pt x="61285" y="8663"/>
                  </a:cubicBezTo>
                  <a:cubicBezTo>
                    <a:pt x="61516" y="8893"/>
                    <a:pt x="61725" y="9144"/>
                    <a:pt x="61913" y="9416"/>
                  </a:cubicBezTo>
                  <a:cubicBezTo>
                    <a:pt x="62666" y="10399"/>
                    <a:pt x="62666" y="11299"/>
                    <a:pt x="61871" y="12261"/>
                  </a:cubicBezTo>
                  <a:cubicBezTo>
                    <a:pt x="61767" y="12366"/>
                    <a:pt x="61683" y="12492"/>
                    <a:pt x="61599" y="12596"/>
                  </a:cubicBezTo>
                  <a:cubicBezTo>
                    <a:pt x="61725" y="12847"/>
                    <a:pt x="61934" y="12743"/>
                    <a:pt x="62101" y="12785"/>
                  </a:cubicBezTo>
                  <a:cubicBezTo>
                    <a:pt x="62541" y="12952"/>
                    <a:pt x="63022" y="13078"/>
                    <a:pt x="63440" y="13287"/>
                  </a:cubicBezTo>
                  <a:cubicBezTo>
                    <a:pt x="63984" y="13580"/>
                    <a:pt x="64340" y="14019"/>
                    <a:pt x="64487" y="14668"/>
                  </a:cubicBezTo>
                  <a:cubicBezTo>
                    <a:pt x="64591" y="15254"/>
                    <a:pt x="64654" y="15798"/>
                    <a:pt x="64633" y="16363"/>
                  </a:cubicBezTo>
                  <a:cubicBezTo>
                    <a:pt x="64633" y="17095"/>
                    <a:pt x="64298" y="17618"/>
                    <a:pt x="63692" y="17995"/>
                  </a:cubicBezTo>
                  <a:cubicBezTo>
                    <a:pt x="63482" y="18120"/>
                    <a:pt x="63294" y="18225"/>
                    <a:pt x="63043" y="18392"/>
                  </a:cubicBezTo>
                  <a:cubicBezTo>
                    <a:pt x="63189" y="18873"/>
                    <a:pt x="63399" y="19292"/>
                    <a:pt x="63712" y="19668"/>
                  </a:cubicBezTo>
                  <a:cubicBezTo>
                    <a:pt x="63901" y="19878"/>
                    <a:pt x="64026" y="20108"/>
                    <a:pt x="64131" y="20338"/>
                  </a:cubicBezTo>
                  <a:cubicBezTo>
                    <a:pt x="64319" y="20756"/>
                    <a:pt x="64487" y="21175"/>
                    <a:pt x="64654" y="21593"/>
                  </a:cubicBezTo>
                  <a:cubicBezTo>
                    <a:pt x="65135" y="22640"/>
                    <a:pt x="64717" y="23623"/>
                    <a:pt x="63650" y="24000"/>
                  </a:cubicBezTo>
                  <a:cubicBezTo>
                    <a:pt x="62959" y="24272"/>
                    <a:pt x="62290" y="24481"/>
                    <a:pt x="61516" y="24460"/>
                  </a:cubicBezTo>
                  <a:cubicBezTo>
                    <a:pt x="61160" y="24899"/>
                    <a:pt x="60992" y="25422"/>
                    <a:pt x="60825" y="25925"/>
                  </a:cubicBezTo>
                  <a:cubicBezTo>
                    <a:pt x="60658" y="26364"/>
                    <a:pt x="60407" y="26699"/>
                    <a:pt x="60030" y="27013"/>
                  </a:cubicBezTo>
                  <a:cubicBezTo>
                    <a:pt x="59570" y="27410"/>
                    <a:pt x="59047" y="27598"/>
                    <a:pt x="58440" y="27389"/>
                  </a:cubicBezTo>
                  <a:cubicBezTo>
                    <a:pt x="58105" y="27285"/>
                    <a:pt x="57749" y="27138"/>
                    <a:pt x="57414" y="27034"/>
                  </a:cubicBezTo>
                  <a:cubicBezTo>
                    <a:pt x="57268" y="26992"/>
                    <a:pt x="57080" y="26908"/>
                    <a:pt x="56891" y="26824"/>
                  </a:cubicBezTo>
                  <a:cubicBezTo>
                    <a:pt x="56557" y="27933"/>
                    <a:pt x="56034" y="28979"/>
                    <a:pt x="55824" y="30151"/>
                  </a:cubicBezTo>
                  <a:lnTo>
                    <a:pt x="57394" y="30151"/>
                  </a:lnTo>
                  <a:cubicBezTo>
                    <a:pt x="57958" y="30172"/>
                    <a:pt x="58440" y="30381"/>
                    <a:pt x="58775" y="30863"/>
                  </a:cubicBezTo>
                  <a:cubicBezTo>
                    <a:pt x="59235" y="31511"/>
                    <a:pt x="59277" y="32139"/>
                    <a:pt x="58754" y="32746"/>
                  </a:cubicBezTo>
                  <a:cubicBezTo>
                    <a:pt x="57666" y="33938"/>
                    <a:pt x="56389" y="34796"/>
                    <a:pt x="54694" y="34754"/>
                  </a:cubicBezTo>
                  <a:cubicBezTo>
                    <a:pt x="54150" y="34733"/>
                    <a:pt x="53627" y="34713"/>
                    <a:pt x="52958" y="34671"/>
                  </a:cubicBezTo>
                  <a:cubicBezTo>
                    <a:pt x="52288" y="35319"/>
                    <a:pt x="51598" y="36052"/>
                    <a:pt x="50824" y="36721"/>
                  </a:cubicBezTo>
                  <a:cubicBezTo>
                    <a:pt x="50070" y="37349"/>
                    <a:pt x="49233" y="37872"/>
                    <a:pt x="48417" y="38437"/>
                  </a:cubicBezTo>
                  <a:cubicBezTo>
                    <a:pt x="48438" y="38667"/>
                    <a:pt x="48627" y="38646"/>
                    <a:pt x="48752" y="38667"/>
                  </a:cubicBezTo>
                  <a:cubicBezTo>
                    <a:pt x="49464" y="38897"/>
                    <a:pt x="50112" y="39169"/>
                    <a:pt x="50740" y="39546"/>
                  </a:cubicBezTo>
                  <a:cubicBezTo>
                    <a:pt x="51556" y="40006"/>
                    <a:pt x="52372" y="40467"/>
                    <a:pt x="53251" y="40759"/>
                  </a:cubicBezTo>
                  <a:cubicBezTo>
                    <a:pt x="53355" y="40822"/>
                    <a:pt x="53481" y="40843"/>
                    <a:pt x="53585" y="40927"/>
                  </a:cubicBezTo>
                  <a:cubicBezTo>
                    <a:pt x="55197" y="41847"/>
                    <a:pt x="56808" y="42705"/>
                    <a:pt x="58293" y="43772"/>
                  </a:cubicBezTo>
                  <a:cubicBezTo>
                    <a:pt x="59026" y="44296"/>
                    <a:pt x="59507" y="44986"/>
                    <a:pt x="59695" y="45823"/>
                  </a:cubicBezTo>
                  <a:cubicBezTo>
                    <a:pt x="59863" y="46702"/>
                    <a:pt x="59632" y="47560"/>
                    <a:pt x="59026" y="48250"/>
                  </a:cubicBezTo>
                  <a:cubicBezTo>
                    <a:pt x="58503" y="48857"/>
                    <a:pt x="57875" y="49401"/>
                    <a:pt x="57247" y="49924"/>
                  </a:cubicBezTo>
                  <a:cubicBezTo>
                    <a:pt x="55531" y="51368"/>
                    <a:pt x="53565" y="52414"/>
                    <a:pt x="51640" y="53502"/>
                  </a:cubicBezTo>
                  <a:cubicBezTo>
                    <a:pt x="51075" y="53816"/>
                    <a:pt x="50447" y="53941"/>
                    <a:pt x="49861" y="54171"/>
                  </a:cubicBezTo>
                  <a:cubicBezTo>
                    <a:pt x="49484" y="54297"/>
                    <a:pt x="49359" y="54381"/>
                    <a:pt x="49359" y="54695"/>
                  </a:cubicBezTo>
                  <a:cubicBezTo>
                    <a:pt x="49359" y="55490"/>
                    <a:pt x="49359" y="56306"/>
                    <a:pt x="49401" y="57143"/>
                  </a:cubicBezTo>
                  <a:cubicBezTo>
                    <a:pt x="49652" y="57164"/>
                    <a:pt x="49798" y="57226"/>
                    <a:pt x="49987" y="57226"/>
                  </a:cubicBezTo>
                  <a:cubicBezTo>
                    <a:pt x="51368" y="57373"/>
                    <a:pt x="52707" y="57708"/>
                    <a:pt x="53983" y="58273"/>
                  </a:cubicBezTo>
                  <a:cubicBezTo>
                    <a:pt x="54820" y="58607"/>
                    <a:pt x="55657" y="58963"/>
                    <a:pt x="56473" y="59319"/>
                  </a:cubicBezTo>
                  <a:cubicBezTo>
                    <a:pt x="56766" y="59444"/>
                    <a:pt x="56975" y="59570"/>
                    <a:pt x="57059" y="59946"/>
                  </a:cubicBezTo>
                  <a:cubicBezTo>
                    <a:pt x="57122" y="60197"/>
                    <a:pt x="57373" y="60428"/>
                    <a:pt x="57519" y="60700"/>
                  </a:cubicBezTo>
                  <a:cubicBezTo>
                    <a:pt x="57917" y="61306"/>
                    <a:pt x="58293" y="61892"/>
                    <a:pt x="58775" y="62457"/>
                  </a:cubicBezTo>
                  <a:cubicBezTo>
                    <a:pt x="59423" y="63210"/>
                    <a:pt x="59800" y="64152"/>
                    <a:pt x="60218" y="65031"/>
                  </a:cubicBezTo>
                  <a:cubicBezTo>
                    <a:pt x="60344" y="65324"/>
                    <a:pt x="60490" y="65638"/>
                    <a:pt x="60574" y="65951"/>
                  </a:cubicBezTo>
                  <a:cubicBezTo>
                    <a:pt x="60637" y="66119"/>
                    <a:pt x="60574" y="66286"/>
                    <a:pt x="60553" y="66475"/>
                  </a:cubicBezTo>
                  <a:cubicBezTo>
                    <a:pt x="60532" y="66600"/>
                    <a:pt x="60260" y="66684"/>
                    <a:pt x="60176" y="66579"/>
                  </a:cubicBezTo>
                  <a:cubicBezTo>
                    <a:pt x="60009" y="66370"/>
                    <a:pt x="59821" y="66182"/>
                    <a:pt x="59695" y="65951"/>
                  </a:cubicBezTo>
                  <a:cubicBezTo>
                    <a:pt x="59507" y="65659"/>
                    <a:pt x="59319" y="65428"/>
                    <a:pt x="58900" y="65407"/>
                  </a:cubicBezTo>
                  <a:cubicBezTo>
                    <a:pt x="58900" y="65533"/>
                    <a:pt x="58900" y="65617"/>
                    <a:pt x="58921" y="65700"/>
                  </a:cubicBezTo>
                  <a:cubicBezTo>
                    <a:pt x="59193" y="66286"/>
                    <a:pt x="59507" y="66872"/>
                    <a:pt x="59737" y="67479"/>
                  </a:cubicBezTo>
                  <a:cubicBezTo>
                    <a:pt x="59821" y="67688"/>
                    <a:pt x="59737" y="67939"/>
                    <a:pt x="59737" y="68232"/>
                  </a:cubicBezTo>
                  <a:cubicBezTo>
                    <a:pt x="59863" y="68337"/>
                    <a:pt x="60030" y="68462"/>
                    <a:pt x="60197" y="68588"/>
                  </a:cubicBezTo>
                  <a:cubicBezTo>
                    <a:pt x="60344" y="68734"/>
                    <a:pt x="60386" y="68881"/>
                    <a:pt x="60323" y="69069"/>
                  </a:cubicBezTo>
                  <a:cubicBezTo>
                    <a:pt x="60218" y="69257"/>
                    <a:pt x="60051" y="69320"/>
                    <a:pt x="59863" y="69299"/>
                  </a:cubicBezTo>
                  <a:cubicBezTo>
                    <a:pt x="59758" y="69278"/>
                    <a:pt x="59611" y="69257"/>
                    <a:pt x="59528" y="69174"/>
                  </a:cubicBezTo>
                  <a:cubicBezTo>
                    <a:pt x="58754" y="68358"/>
                    <a:pt x="57707" y="68148"/>
                    <a:pt x="56682" y="67897"/>
                  </a:cubicBezTo>
                  <a:cubicBezTo>
                    <a:pt x="55280" y="67542"/>
                    <a:pt x="53857" y="67291"/>
                    <a:pt x="52435" y="67019"/>
                  </a:cubicBezTo>
                  <a:cubicBezTo>
                    <a:pt x="51953" y="66914"/>
                    <a:pt x="51430" y="66893"/>
                    <a:pt x="50928" y="66893"/>
                  </a:cubicBezTo>
                  <a:cubicBezTo>
                    <a:pt x="50049" y="66893"/>
                    <a:pt x="49171" y="66809"/>
                    <a:pt x="48313" y="66684"/>
                  </a:cubicBezTo>
                  <a:cubicBezTo>
                    <a:pt x="47894" y="66642"/>
                    <a:pt x="47476" y="66600"/>
                    <a:pt x="47057" y="66600"/>
                  </a:cubicBezTo>
                  <a:cubicBezTo>
                    <a:pt x="43458" y="66579"/>
                    <a:pt x="39839" y="66558"/>
                    <a:pt x="36198" y="66558"/>
                  </a:cubicBezTo>
                  <a:cubicBezTo>
                    <a:pt x="35570" y="66558"/>
                    <a:pt x="34943" y="66705"/>
                    <a:pt x="34315" y="66767"/>
                  </a:cubicBezTo>
                  <a:cubicBezTo>
                    <a:pt x="34064" y="66788"/>
                    <a:pt x="33834" y="66914"/>
                    <a:pt x="33541" y="66809"/>
                  </a:cubicBezTo>
                  <a:cubicBezTo>
                    <a:pt x="33394" y="66767"/>
                    <a:pt x="33164" y="66977"/>
                    <a:pt x="32955" y="67102"/>
                  </a:cubicBezTo>
                  <a:cubicBezTo>
                    <a:pt x="32829" y="67060"/>
                    <a:pt x="32641" y="66998"/>
                    <a:pt x="32494" y="66914"/>
                  </a:cubicBezTo>
                  <a:cubicBezTo>
                    <a:pt x="31260" y="66391"/>
                    <a:pt x="29984" y="66140"/>
                    <a:pt x="28665" y="65910"/>
                  </a:cubicBezTo>
                  <a:cubicBezTo>
                    <a:pt x="27640" y="65721"/>
                    <a:pt x="26657" y="65554"/>
                    <a:pt x="25632" y="65449"/>
                  </a:cubicBezTo>
                  <a:cubicBezTo>
                    <a:pt x="24899" y="65387"/>
                    <a:pt x="24146" y="65303"/>
                    <a:pt x="23393" y="65303"/>
                  </a:cubicBezTo>
                  <a:cubicBezTo>
                    <a:pt x="20422" y="65282"/>
                    <a:pt x="17471" y="65282"/>
                    <a:pt x="14521" y="65282"/>
                  </a:cubicBezTo>
                  <a:cubicBezTo>
                    <a:pt x="13914" y="65282"/>
                    <a:pt x="13308" y="65387"/>
                    <a:pt x="12722" y="65428"/>
                  </a:cubicBezTo>
                  <a:cubicBezTo>
                    <a:pt x="12450" y="65449"/>
                    <a:pt x="12157" y="65533"/>
                    <a:pt x="11906" y="65512"/>
                  </a:cubicBezTo>
                  <a:cubicBezTo>
                    <a:pt x="10839" y="65428"/>
                    <a:pt x="9813" y="65617"/>
                    <a:pt x="8767" y="65763"/>
                  </a:cubicBezTo>
                  <a:cubicBezTo>
                    <a:pt x="7742" y="65910"/>
                    <a:pt x="6717" y="66035"/>
                    <a:pt x="5733" y="66161"/>
                  </a:cubicBezTo>
                  <a:cubicBezTo>
                    <a:pt x="5440" y="66182"/>
                    <a:pt x="5126" y="66244"/>
                    <a:pt x="4917" y="65910"/>
                  </a:cubicBezTo>
                  <a:cubicBezTo>
                    <a:pt x="5001" y="65826"/>
                    <a:pt x="5043" y="65742"/>
                    <a:pt x="5126" y="65721"/>
                  </a:cubicBezTo>
                  <a:cubicBezTo>
                    <a:pt x="6758" y="65407"/>
                    <a:pt x="8370" y="65094"/>
                    <a:pt x="10022" y="64801"/>
                  </a:cubicBezTo>
                  <a:cubicBezTo>
                    <a:pt x="10420" y="64717"/>
                    <a:pt x="10797" y="64717"/>
                    <a:pt x="11194" y="64696"/>
                  </a:cubicBezTo>
                  <a:cubicBezTo>
                    <a:pt x="11738" y="64654"/>
                    <a:pt x="12303" y="64654"/>
                    <a:pt x="12826" y="64550"/>
                  </a:cubicBezTo>
                  <a:cubicBezTo>
                    <a:pt x="13412" y="64445"/>
                    <a:pt x="14019" y="64382"/>
                    <a:pt x="14626" y="64382"/>
                  </a:cubicBezTo>
                  <a:cubicBezTo>
                    <a:pt x="17325" y="64382"/>
                    <a:pt x="19982" y="64403"/>
                    <a:pt x="22681" y="64361"/>
                  </a:cubicBezTo>
                  <a:cubicBezTo>
                    <a:pt x="24439" y="64340"/>
                    <a:pt x="26155" y="64571"/>
                    <a:pt x="27891" y="64822"/>
                  </a:cubicBezTo>
                  <a:cubicBezTo>
                    <a:pt x="29251" y="65031"/>
                    <a:pt x="30611" y="65324"/>
                    <a:pt x="31930" y="65700"/>
                  </a:cubicBezTo>
                  <a:cubicBezTo>
                    <a:pt x="32139" y="65742"/>
                    <a:pt x="32348" y="65826"/>
                    <a:pt x="32536" y="65533"/>
                  </a:cubicBezTo>
                  <a:cubicBezTo>
                    <a:pt x="32494" y="65282"/>
                    <a:pt x="32348" y="65010"/>
                    <a:pt x="32034" y="64905"/>
                  </a:cubicBezTo>
                  <a:cubicBezTo>
                    <a:pt x="31825" y="64822"/>
                    <a:pt x="31658" y="64780"/>
                    <a:pt x="31448" y="64717"/>
                  </a:cubicBezTo>
                  <a:cubicBezTo>
                    <a:pt x="29795" y="64236"/>
                    <a:pt x="28142" y="63817"/>
                    <a:pt x="26448" y="63503"/>
                  </a:cubicBezTo>
                  <a:cubicBezTo>
                    <a:pt x="25904" y="63399"/>
                    <a:pt x="25318" y="63294"/>
                    <a:pt x="24774" y="63190"/>
                  </a:cubicBezTo>
                  <a:cubicBezTo>
                    <a:pt x="24146" y="63085"/>
                    <a:pt x="23539" y="63001"/>
                    <a:pt x="22911" y="63127"/>
                  </a:cubicBezTo>
                  <a:cubicBezTo>
                    <a:pt x="21823" y="63336"/>
                    <a:pt x="20694" y="63148"/>
                    <a:pt x="19585" y="63043"/>
                  </a:cubicBezTo>
                  <a:cubicBezTo>
                    <a:pt x="18225" y="62918"/>
                    <a:pt x="16906" y="62918"/>
                    <a:pt x="15546" y="63190"/>
                  </a:cubicBezTo>
                  <a:cubicBezTo>
                    <a:pt x="15274" y="63231"/>
                    <a:pt x="14981" y="63294"/>
                    <a:pt x="14730" y="63252"/>
                  </a:cubicBezTo>
                  <a:cubicBezTo>
                    <a:pt x="13161" y="63190"/>
                    <a:pt x="11675" y="63545"/>
                    <a:pt x="10169" y="63880"/>
                  </a:cubicBezTo>
                  <a:cubicBezTo>
                    <a:pt x="8370" y="64340"/>
                    <a:pt x="6570" y="64801"/>
                    <a:pt x="4771" y="65282"/>
                  </a:cubicBezTo>
                  <a:cubicBezTo>
                    <a:pt x="4478" y="65345"/>
                    <a:pt x="4185" y="65449"/>
                    <a:pt x="3892" y="65554"/>
                  </a:cubicBezTo>
                  <a:cubicBezTo>
                    <a:pt x="3620" y="65659"/>
                    <a:pt x="3348" y="65805"/>
                    <a:pt x="3097" y="65910"/>
                  </a:cubicBezTo>
                  <a:cubicBezTo>
                    <a:pt x="2825" y="65742"/>
                    <a:pt x="2929" y="65554"/>
                    <a:pt x="3055" y="65449"/>
                  </a:cubicBezTo>
                  <a:cubicBezTo>
                    <a:pt x="3557" y="65073"/>
                    <a:pt x="4143" y="64780"/>
                    <a:pt x="4729" y="64633"/>
                  </a:cubicBezTo>
                  <a:cubicBezTo>
                    <a:pt x="5733" y="64361"/>
                    <a:pt x="6717" y="64131"/>
                    <a:pt x="7721" y="63859"/>
                  </a:cubicBezTo>
                  <a:cubicBezTo>
                    <a:pt x="8955" y="63545"/>
                    <a:pt x="10148" y="63210"/>
                    <a:pt x="11529" y="62855"/>
                  </a:cubicBezTo>
                  <a:cubicBezTo>
                    <a:pt x="11152" y="62855"/>
                    <a:pt x="10901" y="62813"/>
                    <a:pt x="10692" y="62855"/>
                  </a:cubicBezTo>
                  <a:cubicBezTo>
                    <a:pt x="10043" y="62959"/>
                    <a:pt x="9395" y="63085"/>
                    <a:pt x="8746" y="63169"/>
                  </a:cubicBezTo>
                  <a:cubicBezTo>
                    <a:pt x="7700" y="63315"/>
                    <a:pt x="6696" y="63629"/>
                    <a:pt x="5670" y="63943"/>
                  </a:cubicBezTo>
                  <a:cubicBezTo>
                    <a:pt x="5315" y="64047"/>
                    <a:pt x="4917" y="64173"/>
                    <a:pt x="4561" y="64236"/>
                  </a:cubicBezTo>
                  <a:cubicBezTo>
                    <a:pt x="3996" y="64340"/>
                    <a:pt x="3536" y="64529"/>
                    <a:pt x="3055" y="64801"/>
                  </a:cubicBezTo>
                  <a:cubicBezTo>
                    <a:pt x="2385" y="65177"/>
                    <a:pt x="1653" y="65470"/>
                    <a:pt x="921" y="65784"/>
                  </a:cubicBezTo>
                  <a:cubicBezTo>
                    <a:pt x="628" y="65910"/>
                    <a:pt x="377" y="65847"/>
                    <a:pt x="188" y="65617"/>
                  </a:cubicBezTo>
                  <a:cubicBezTo>
                    <a:pt x="0" y="65407"/>
                    <a:pt x="0" y="65073"/>
                    <a:pt x="209" y="64780"/>
                  </a:cubicBezTo>
                  <a:cubicBezTo>
                    <a:pt x="335" y="64591"/>
                    <a:pt x="523" y="64424"/>
                    <a:pt x="691" y="64236"/>
                  </a:cubicBezTo>
                  <a:cubicBezTo>
                    <a:pt x="1004" y="63838"/>
                    <a:pt x="1318" y="63420"/>
                    <a:pt x="1381" y="62897"/>
                  </a:cubicBezTo>
                  <a:cubicBezTo>
                    <a:pt x="1444" y="62625"/>
                    <a:pt x="1590" y="62394"/>
                    <a:pt x="1737" y="62164"/>
                  </a:cubicBezTo>
                  <a:cubicBezTo>
                    <a:pt x="2051" y="61620"/>
                    <a:pt x="2406" y="61097"/>
                    <a:pt x="2720" y="60532"/>
                  </a:cubicBezTo>
                  <a:cubicBezTo>
                    <a:pt x="2992" y="60093"/>
                    <a:pt x="3243" y="59674"/>
                    <a:pt x="3641" y="59319"/>
                  </a:cubicBezTo>
                  <a:cubicBezTo>
                    <a:pt x="3996" y="58942"/>
                    <a:pt x="4289" y="58524"/>
                    <a:pt x="4394" y="57980"/>
                  </a:cubicBezTo>
                  <a:cubicBezTo>
                    <a:pt x="4310" y="57959"/>
                    <a:pt x="4248" y="57896"/>
                    <a:pt x="4164" y="57896"/>
                  </a:cubicBezTo>
                  <a:cubicBezTo>
                    <a:pt x="4080" y="57875"/>
                    <a:pt x="3996" y="57854"/>
                    <a:pt x="3850" y="57812"/>
                  </a:cubicBezTo>
                  <a:cubicBezTo>
                    <a:pt x="3955" y="57666"/>
                    <a:pt x="3976" y="57498"/>
                    <a:pt x="4080" y="57436"/>
                  </a:cubicBezTo>
                  <a:cubicBezTo>
                    <a:pt x="4499" y="57143"/>
                    <a:pt x="4938" y="56850"/>
                    <a:pt x="5398" y="56620"/>
                  </a:cubicBezTo>
                  <a:cubicBezTo>
                    <a:pt x="5838" y="56389"/>
                    <a:pt x="6298" y="56138"/>
                    <a:pt x="6779" y="55971"/>
                  </a:cubicBezTo>
                  <a:cubicBezTo>
                    <a:pt x="7386" y="55762"/>
                    <a:pt x="7972" y="55552"/>
                    <a:pt x="8579" y="55406"/>
                  </a:cubicBezTo>
                  <a:cubicBezTo>
                    <a:pt x="9813" y="55155"/>
                    <a:pt x="11069" y="54925"/>
                    <a:pt x="12303" y="54674"/>
                  </a:cubicBezTo>
                  <a:cubicBezTo>
                    <a:pt x="12617" y="54632"/>
                    <a:pt x="12952" y="54632"/>
                    <a:pt x="13287" y="54632"/>
                  </a:cubicBezTo>
                  <a:cubicBezTo>
                    <a:pt x="13810" y="54695"/>
                    <a:pt x="14186" y="54715"/>
                    <a:pt x="14626" y="54715"/>
                  </a:cubicBezTo>
                  <a:close/>
                  <a:moveTo>
                    <a:pt x="40655" y="64047"/>
                  </a:moveTo>
                  <a:cubicBezTo>
                    <a:pt x="40948" y="63838"/>
                    <a:pt x="41282" y="63922"/>
                    <a:pt x="41617" y="63922"/>
                  </a:cubicBezTo>
                  <a:cubicBezTo>
                    <a:pt x="44400" y="63859"/>
                    <a:pt x="47141" y="64215"/>
                    <a:pt x="49903" y="64382"/>
                  </a:cubicBezTo>
                  <a:cubicBezTo>
                    <a:pt x="50384" y="64424"/>
                    <a:pt x="50886" y="64487"/>
                    <a:pt x="51347" y="64571"/>
                  </a:cubicBezTo>
                  <a:cubicBezTo>
                    <a:pt x="53146" y="64843"/>
                    <a:pt x="54925" y="65303"/>
                    <a:pt x="56682" y="65847"/>
                  </a:cubicBezTo>
                  <a:cubicBezTo>
                    <a:pt x="56870" y="65910"/>
                    <a:pt x="57059" y="66035"/>
                    <a:pt x="57205" y="66161"/>
                  </a:cubicBezTo>
                  <a:cubicBezTo>
                    <a:pt x="57331" y="66286"/>
                    <a:pt x="57394" y="66495"/>
                    <a:pt x="57268" y="66663"/>
                  </a:cubicBezTo>
                  <a:cubicBezTo>
                    <a:pt x="57184" y="66747"/>
                    <a:pt x="56975" y="66809"/>
                    <a:pt x="56870" y="66788"/>
                  </a:cubicBezTo>
                  <a:cubicBezTo>
                    <a:pt x="56347" y="66663"/>
                    <a:pt x="55845" y="66475"/>
                    <a:pt x="55322" y="66349"/>
                  </a:cubicBezTo>
                  <a:cubicBezTo>
                    <a:pt x="53146" y="65805"/>
                    <a:pt x="50991" y="65324"/>
                    <a:pt x="48752" y="65219"/>
                  </a:cubicBezTo>
                  <a:cubicBezTo>
                    <a:pt x="47497" y="65177"/>
                    <a:pt x="46241" y="65031"/>
                    <a:pt x="44965" y="64926"/>
                  </a:cubicBezTo>
                  <a:cubicBezTo>
                    <a:pt x="43354" y="64822"/>
                    <a:pt x="41722" y="64696"/>
                    <a:pt x="40111" y="65010"/>
                  </a:cubicBezTo>
                  <a:cubicBezTo>
                    <a:pt x="39839" y="65073"/>
                    <a:pt x="39546" y="65073"/>
                    <a:pt x="39295" y="65073"/>
                  </a:cubicBezTo>
                  <a:cubicBezTo>
                    <a:pt x="37704" y="64989"/>
                    <a:pt x="36198" y="65449"/>
                    <a:pt x="34691" y="65826"/>
                  </a:cubicBezTo>
                  <a:cubicBezTo>
                    <a:pt x="34524" y="65847"/>
                    <a:pt x="34399" y="65972"/>
                    <a:pt x="34168" y="66119"/>
                  </a:cubicBezTo>
                  <a:cubicBezTo>
                    <a:pt x="34378" y="66223"/>
                    <a:pt x="34482" y="66286"/>
                    <a:pt x="34587" y="66286"/>
                  </a:cubicBezTo>
                  <a:cubicBezTo>
                    <a:pt x="34817" y="66265"/>
                    <a:pt x="35047" y="66244"/>
                    <a:pt x="35298" y="66140"/>
                  </a:cubicBezTo>
                  <a:cubicBezTo>
                    <a:pt x="35675" y="65972"/>
                    <a:pt x="36093" y="65931"/>
                    <a:pt x="36512" y="65931"/>
                  </a:cubicBezTo>
                  <a:cubicBezTo>
                    <a:pt x="39943" y="65910"/>
                    <a:pt x="43375" y="65847"/>
                    <a:pt x="46827" y="65826"/>
                  </a:cubicBezTo>
                  <a:cubicBezTo>
                    <a:pt x="47497" y="65826"/>
                    <a:pt x="48208" y="65847"/>
                    <a:pt x="48899" y="65951"/>
                  </a:cubicBezTo>
                  <a:cubicBezTo>
                    <a:pt x="49756" y="66077"/>
                    <a:pt x="50614" y="66140"/>
                    <a:pt x="51514" y="66119"/>
                  </a:cubicBezTo>
                  <a:cubicBezTo>
                    <a:pt x="51744" y="66119"/>
                    <a:pt x="51995" y="66119"/>
                    <a:pt x="52246" y="66140"/>
                  </a:cubicBezTo>
                  <a:cubicBezTo>
                    <a:pt x="54297" y="66495"/>
                    <a:pt x="56389" y="66851"/>
                    <a:pt x="58377" y="67521"/>
                  </a:cubicBezTo>
                  <a:cubicBezTo>
                    <a:pt x="58565" y="67584"/>
                    <a:pt x="58775" y="67625"/>
                    <a:pt x="59047" y="67709"/>
                  </a:cubicBezTo>
                  <a:cubicBezTo>
                    <a:pt x="58879" y="66747"/>
                    <a:pt x="58335" y="65972"/>
                    <a:pt x="58168" y="65094"/>
                  </a:cubicBezTo>
                  <a:cubicBezTo>
                    <a:pt x="56954" y="64717"/>
                    <a:pt x="55824" y="64194"/>
                    <a:pt x="54590" y="64068"/>
                  </a:cubicBezTo>
                  <a:cubicBezTo>
                    <a:pt x="53627" y="63964"/>
                    <a:pt x="52686" y="63838"/>
                    <a:pt x="51744" y="63671"/>
                  </a:cubicBezTo>
                  <a:cubicBezTo>
                    <a:pt x="50531" y="63503"/>
                    <a:pt x="49359" y="63399"/>
                    <a:pt x="48166" y="63420"/>
                  </a:cubicBezTo>
                  <a:cubicBezTo>
                    <a:pt x="47015" y="63441"/>
                    <a:pt x="45886" y="63420"/>
                    <a:pt x="44735" y="63420"/>
                  </a:cubicBezTo>
                  <a:cubicBezTo>
                    <a:pt x="44044" y="63420"/>
                    <a:pt x="43354" y="63420"/>
                    <a:pt x="42663" y="63545"/>
                  </a:cubicBezTo>
                  <a:cubicBezTo>
                    <a:pt x="42098" y="63671"/>
                    <a:pt x="41492" y="63734"/>
                    <a:pt x="40885" y="63838"/>
                  </a:cubicBezTo>
                  <a:cubicBezTo>
                    <a:pt x="40759" y="63901"/>
                    <a:pt x="40697" y="63964"/>
                    <a:pt x="40655" y="64047"/>
                  </a:cubicBezTo>
                  <a:cubicBezTo>
                    <a:pt x="40425" y="63943"/>
                    <a:pt x="40152" y="63880"/>
                    <a:pt x="39755" y="64047"/>
                  </a:cubicBezTo>
                  <a:close/>
                  <a:moveTo>
                    <a:pt x="50217" y="18706"/>
                  </a:moveTo>
                  <a:cubicBezTo>
                    <a:pt x="50468" y="19083"/>
                    <a:pt x="50300" y="19376"/>
                    <a:pt x="50175" y="19606"/>
                  </a:cubicBezTo>
                  <a:cubicBezTo>
                    <a:pt x="49861" y="20296"/>
                    <a:pt x="49777" y="21008"/>
                    <a:pt x="49840" y="21740"/>
                  </a:cubicBezTo>
                  <a:cubicBezTo>
                    <a:pt x="49861" y="21970"/>
                    <a:pt x="49861" y="22200"/>
                    <a:pt x="49861" y="22472"/>
                  </a:cubicBezTo>
                  <a:cubicBezTo>
                    <a:pt x="49798" y="23665"/>
                    <a:pt x="50259" y="24690"/>
                    <a:pt x="50949" y="25632"/>
                  </a:cubicBezTo>
                  <a:cubicBezTo>
                    <a:pt x="51368" y="26176"/>
                    <a:pt x="51870" y="26280"/>
                    <a:pt x="52456" y="26134"/>
                  </a:cubicBezTo>
                  <a:cubicBezTo>
                    <a:pt x="52686" y="26071"/>
                    <a:pt x="52895" y="25946"/>
                    <a:pt x="53083" y="25778"/>
                  </a:cubicBezTo>
                  <a:cubicBezTo>
                    <a:pt x="53313" y="25632"/>
                    <a:pt x="53523" y="25402"/>
                    <a:pt x="53774" y="25234"/>
                  </a:cubicBezTo>
                  <a:cubicBezTo>
                    <a:pt x="54129" y="25025"/>
                    <a:pt x="54360" y="24711"/>
                    <a:pt x="54611" y="24418"/>
                  </a:cubicBezTo>
                  <a:cubicBezTo>
                    <a:pt x="54820" y="24188"/>
                    <a:pt x="54904" y="23937"/>
                    <a:pt x="54904" y="23581"/>
                  </a:cubicBezTo>
                  <a:lnTo>
                    <a:pt x="54904" y="22326"/>
                  </a:lnTo>
                  <a:cubicBezTo>
                    <a:pt x="54904" y="22158"/>
                    <a:pt x="54925" y="21970"/>
                    <a:pt x="54987" y="21803"/>
                  </a:cubicBezTo>
                  <a:cubicBezTo>
                    <a:pt x="55029" y="21635"/>
                    <a:pt x="55197" y="21489"/>
                    <a:pt x="55406" y="21552"/>
                  </a:cubicBezTo>
                  <a:cubicBezTo>
                    <a:pt x="55531" y="21593"/>
                    <a:pt x="55657" y="21698"/>
                    <a:pt x="55720" y="21844"/>
                  </a:cubicBezTo>
                  <a:cubicBezTo>
                    <a:pt x="55762" y="21970"/>
                    <a:pt x="55762" y="22117"/>
                    <a:pt x="55762" y="22284"/>
                  </a:cubicBezTo>
                  <a:lnTo>
                    <a:pt x="55762" y="23456"/>
                  </a:lnTo>
                  <a:cubicBezTo>
                    <a:pt x="55803" y="24188"/>
                    <a:pt x="56034" y="24795"/>
                    <a:pt x="56640" y="25234"/>
                  </a:cubicBezTo>
                  <a:cubicBezTo>
                    <a:pt x="57226" y="25674"/>
                    <a:pt x="57854" y="26134"/>
                    <a:pt x="58586" y="26301"/>
                  </a:cubicBezTo>
                  <a:cubicBezTo>
                    <a:pt x="58984" y="26406"/>
                    <a:pt x="59319" y="26364"/>
                    <a:pt x="59570" y="26029"/>
                  </a:cubicBezTo>
                  <a:cubicBezTo>
                    <a:pt x="59904" y="25506"/>
                    <a:pt x="60260" y="24983"/>
                    <a:pt x="60155" y="24293"/>
                  </a:cubicBezTo>
                  <a:cubicBezTo>
                    <a:pt x="60135" y="24083"/>
                    <a:pt x="60197" y="23790"/>
                    <a:pt x="60323" y="23623"/>
                  </a:cubicBezTo>
                  <a:cubicBezTo>
                    <a:pt x="60469" y="23414"/>
                    <a:pt x="60469" y="23163"/>
                    <a:pt x="60511" y="22933"/>
                  </a:cubicBezTo>
                  <a:cubicBezTo>
                    <a:pt x="60532" y="22619"/>
                    <a:pt x="60427" y="22326"/>
                    <a:pt x="60302" y="22075"/>
                  </a:cubicBezTo>
                  <a:cubicBezTo>
                    <a:pt x="60155" y="21761"/>
                    <a:pt x="60051" y="21447"/>
                    <a:pt x="59925" y="21154"/>
                  </a:cubicBezTo>
                  <a:cubicBezTo>
                    <a:pt x="59821" y="20861"/>
                    <a:pt x="59695" y="20547"/>
                    <a:pt x="59591" y="20212"/>
                  </a:cubicBezTo>
                  <a:cubicBezTo>
                    <a:pt x="59925" y="20129"/>
                    <a:pt x="60135" y="20275"/>
                    <a:pt x="60302" y="20401"/>
                  </a:cubicBezTo>
                  <a:cubicBezTo>
                    <a:pt x="60951" y="21028"/>
                    <a:pt x="61474" y="21761"/>
                    <a:pt x="61557" y="22723"/>
                  </a:cubicBezTo>
                  <a:cubicBezTo>
                    <a:pt x="61578" y="22995"/>
                    <a:pt x="61474" y="23267"/>
                    <a:pt x="61704" y="23539"/>
                  </a:cubicBezTo>
                  <a:cubicBezTo>
                    <a:pt x="62415" y="23665"/>
                    <a:pt x="63043" y="23351"/>
                    <a:pt x="63671" y="23058"/>
                  </a:cubicBezTo>
                  <a:cubicBezTo>
                    <a:pt x="64110" y="22891"/>
                    <a:pt x="64215" y="22368"/>
                    <a:pt x="64005" y="21907"/>
                  </a:cubicBezTo>
                  <a:cubicBezTo>
                    <a:pt x="63817" y="21489"/>
                    <a:pt x="63650" y="21070"/>
                    <a:pt x="63461" y="20694"/>
                  </a:cubicBezTo>
                  <a:cubicBezTo>
                    <a:pt x="63378" y="20526"/>
                    <a:pt x="63294" y="20338"/>
                    <a:pt x="63168" y="20233"/>
                  </a:cubicBezTo>
                  <a:cubicBezTo>
                    <a:pt x="62813" y="19899"/>
                    <a:pt x="62604" y="19459"/>
                    <a:pt x="62415" y="19041"/>
                  </a:cubicBezTo>
                  <a:cubicBezTo>
                    <a:pt x="62018" y="18183"/>
                    <a:pt x="62122" y="17764"/>
                    <a:pt x="62980" y="17388"/>
                  </a:cubicBezTo>
                  <a:cubicBezTo>
                    <a:pt x="63692" y="17074"/>
                    <a:pt x="63922" y="16614"/>
                    <a:pt x="63859" y="15902"/>
                  </a:cubicBezTo>
                  <a:cubicBezTo>
                    <a:pt x="63817" y="15735"/>
                    <a:pt x="63817" y="15609"/>
                    <a:pt x="63817" y="15463"/>
                  </a:cubicBezTo>
                  <a:cubicBezTo>
                    <a:pt x="63692" y="14333"/>
                    <a:pt x="63357" y="13935"/>
                    <a:pt x="62227" y="13684"/>
                  </a:cubicBezTo>
                  <a:cubicBezTo>
                    <a:pt x="62018" y="13622"/>
                    <a:pt x="61808" y="13601"/>
                    <a:pt x="61599" y="13601"/>
                  </a:cubicBezTo>
                  <a:cubicBezTo>
                    <a:pt x="60888" y="13580"/>
                    <a:pt x="60218" y="13622"/>
                    <a:pt x="59528" y="13810"/>
                  </a:cubicBezTo>
                  <a:cubicBezTo>
                    <a:pt x="59256" y="13894"/>
                    <a:pt x="58942" y="13894"/>
                    <a:pt x="58649" y="13852"/>
                  </a:cubicBezTo>
                  <a:cubicBezTo>
                    <a:pt x="58440" y="13852"/>
                    <a:pt x="58231" y="13642"/>
                    <a:pt x="58231" y="13475"/>
                  </a:cubicBezTo>
                  <a:cubicBezTo>
                    <a:pt x="58231" y="13287"/>
                    <a:pt x="58377" y="13078"/>
                    <a:pt x="58628" y="13015"/>
                  </a:cubicBezTo>
                  <a:cubicBezTo>
                    <a:pt x="58775" y="12994"/>
                    <a:pt x="58900" y="12994"/>
                    <a:pt x="59067" y="12973"/>
                  </a:cubicBezTo>
                  <a:cubicBezTo>
                    <a:pt x="59214" y="12952"/>
                    <a:pt x="59381" y="12952"/>
                    <a:pt x="59507" y="12868"/>
                  </a:cubicBezTo>
                  <a:cubicBezTo>
                    <a:pt x="60051" y="12575"/>
                    <a:pt x="60616" y="12261"/>
                    <a:pt x="61160" y="11927"/>
                  </a:cubicBezTo>
                  <a:cubicBezTo>
                    <a:pt x="61306" y="11843"/>
                    <a:pt x="61411" y="11697"/>
                    <a:pt x="61516" y="11529"/>
                  </a:cubicBezTo>
                  <a:cubicBezTo>
                    <a:pt x="61829" y="11090"/>
                    <a:pt x="61871" y="10462"/>
                    <a:pt x="61516" y="10023"/>
                  </a:cubicBezTo>
                  <a:cubicBezTo>
                    <a:pt x="61285" y="9667"/>
                    <a:pt x="61034" y="9332"/>
                    <a:pt x="60720" y="9039"/>
                  </a:cubicBezTo>
                  <a:cubicBezTo>
                    <a:pt x="60051" y="8412"/>
                    <a:pt x="59298" y="8035"/>
                    <a:pt x="58356" y="8077"/>
                  </a:cubicBezTo>
                  <a:cubicBezTo>
                    <a:pt x="57833" y="8098"/>
                    <a:pt x="57331" y="8056"/>
                    <a:pt x="56808" y="8077"/>
                  </a:cubicBezTo>
                  <a:cubicBezTo>
                    <a:pt x="55908" y="8160"/>
                    <a:pt x="55071" y="8412"/>
                    <a:pt x="54381" y="9081"/>
                  </a:cubicBezTo>
                  <a:cubicBezTo>
                    <a:pt x="54234" y="9207"/>
                    <a:pt x="54067" y="9353"/>
                    <a:pt x="53878" y="9458"/>
                  </a:cubicBezTo>
                  <a:cubicBezTo>
                    <a:pt x="53711" y="9562"/>
                    <a:pt x="53523" y="9500"/>
                    <a:pt x="53418" y="9332"/>
                  </a:cubicBezTo>
                  <a:cubicBezTo>
                    <a:pt x="53334" y="9228"/>
                    <a:pt x="53293" y="9039"/>
                    <a:pt x="53313" y="8914"/>
                  </a:cubicBezTo>
                  <a:cubicBezTo>
                    <a:pt x="53334" y="8788"/>
                    <a:pt x="53439" y="8663"/>
                    <a:pt x="53544" y="8558"/>
                  </a:cubicBezTo>
                  <a:cubicBezTo>
                    <a:pt x="53774" y="8307"/>
                    <a:pt x="54025" y="8077"/>
                    <a:pt x="54234" y="7847"/>
                  </a:cubicBezTo>
                  <a:cubicBezTo>
                    <a:pt x="54485" y="7533"/>
                    <a:pt x="54757" y="7156"/>
                    <a:pt x="54715" y="6717"/>
                  </a:cubicBezTo>
                  <a:cubicBezTo>
                    <a:pt x="54673" y="5566"/>
                    <a:pt x="53711" y="4687"/>
                    <a:pt x="52707" y="4687"/>
                  </a:cubicBezTo>
                  <a:lnTo>
                    <a:pt x="51347" y="4687"/>
                  </a:lnTo>
                  <a:cubicBezTo>
                    <a:pt x="50740" y="4645"/>
                    <a:pt x="50217" y="4834"/>
                    <a:pt x="49756" y="5168"/>
                  </a:cubicBezTo>
                  <a:cubicBezTo>
                    <a:pt x="49171" y="5629"/>
                    <a:pt x="48606" y="6068"/>
                    <a:pt x="48062" y="6507"/>
                  </a:cubicBezTo>
                  <a:cubicBezTo>
                    <a:pt x="47915" y="6612"/>
                    <a:pt x="47811" y="6717"/>
                    <a:pt x="47685" y="6779"/>
                  </a:cubicBezTo>
                  <a:cubicBezTo>
                    <a:pt x="47497" y="6842"/>
                    <a:pt x="47329" y="6821"/>
                    <a:pt x="47183" y="6696"/>
                  </a:cubicBezTo>
                  <a:cubicBezTo>
                    <a:pt x="47057" y="6570"/>
                    <a:pt x="46953" y="6382"/>
                    <a:pt x="47057" y="6194"/>
                  </a:cubicBezTo>
                  <a:cubicBezTo>
                    <a:pt x="47371" y="5691"/>
                    <a:pt x="47267" y="5147"/>
                    <a:pt x="47287" y="4624"/>
                  </a:cubicBezTo>
                  <a:cubicBezTo>
                    <a:pt x="47350" y="3536"/>
                    <a:pt x="46827" y="2720"/>
                    <a:pt x="46032" y="2072"/>
                  </a:cubicBezTo>
                  <a:cubicBezTo>
                    <a:pt x="45718" y="1821"/>
                    <a:pt x="45383" y="1611"/>
                    <a:pt x="45070" y="1402"/>
                  </a:cubicBezTo>
                  <a:cubicBezTo>
                    <a:pt x="44777" y="1193"/>
                    <a:pt x="44505" y="1130"/>
                    <a:pt x="44128" y="1130"/>
                  </a:cubicBezTo>
                  <a:cubicBezTo>
                    <a:pt x="43584" y="1130"/>
                    <a:pt x="43061" y="1151"/>
                    <a:pt x="42517" y="1130"/>
                  </a:cubicBezTo>
                  <a:cubicBezTo>
                    <a:pt x="41575" y="1067"/>
                    <a:pt x="40801" y="1444"/>
                    <a:pt x="40152" y="2093"/>
                  </a:cubicBezTo>
                  <a:lnTo>
                    <a:pt x="39127" y="3118"/>
                  </a:lnTo>
                  <a:cubicBezTo>
                    <a:pt x="38709" y="3536"/>
                    <a:pt x="38374" y="3976"/>
                    <a:pt x="38228" y="4541"/>
                  </a:cubicBezTo>
                  <a:cubicBezTo>
                    <a:pt x="38123" y="4938"/>
                    <a:pt x="37851" y="5231"/>
                    <a:pt x="37537" y="5482"/>
                  </a:cubicBezTo>
                  <a:cubicBezTo>
                    <a:pt x="37223" y="5754"/>
                    <a:pt x="36930" y="5733"/>
                    <a:pt x="36679" y="5399"/>
                  </a:cubicBezTo>
                  <a:cubicBezTo>
                    <a:pt x="36575" y="5294"/>
                    <a:pt x="36491" y="5147"/>
                    <a:pt x="36470" y="5022"/>
                  </a:cubicBezTo>
                  <a:cubicBezTo>
                    <a:pt x="36093" y="3871"/>
                    <a:pt x="35424" y="2846"/>
                    <a:pt x="34712" y="1883"/>
                  </a:cubicBezTo>
                  <a:cubicBezTo>
                    <a:pt x="34482" y="1570"/>
                    <a:pt x="34189" y="1298"/>
                    <a:pt x="33896" y="1046"/>
                  </a:cubicBezTo>
                  <a:cubicBezTo>
                    <a:pt x="33645" y="816"/>
                    <a:pt x="33331" y="774"/>
                    <a:pt x="32997" y="921"/>
                  </a:cubicBezTo>
                  <a:cubicBezTo>
                    <a:pt x="32076" y="1256"/>
                    <a:pt x="31448" y="2134"/>
                    <a:pt x="31574" y="2971"/>
                  </a:cubicBezTo>
                  <a:cubicBezTo>
                    <a:pt x="31595" y="3181"/>
                    <a:pt x="31574" y="3390"/>
                    <a:pt x="31574" y="3599"/>
                  </a:cubicBezTo>
                  <a:cubicBezTo>
                    <a:pt x="31574" y="3871"/>
                    <a:pt x="31595" y="4080"/>
                    <a:pt x="31762" y="4290"/>
                  </a:cubicBezTo>
                  <a:cubicBezTo>
                    <a:pt x="31909" y="4520"/>
                    <a:pt x="32013" y="4792"/>
                    <a:pt x="32181" y="4959"/>
                  </a:cubicBezTo>
                  <a:cubicBezTo>
                    <a:pt x="32369" y="5168"/>
                    <a:pt x="32620" y="5357"/>
                    <a:pt x="32850" y="5566"/>
                  </a:cubicBezTo>
                  <a:cubicBezTo>
                    <a:pt x="32746" y="5650"/>
                    <a:pt x="32641" y="5733"/>
                    <a:pt x="32515" y="5796"/>
                  </a:cubicBezTo>
                  <a:cubicBezTo>
                    <a:pt x="32202" y="5336"/>
                    <a:pt x="31783" y="5106"/>
                    <a:pt x="31281" y="4938"/>
                  </a:cubicBezTo>
                  <a:cubicBezTo>
                    <a:pt x="31218" y="4917"/>
                    <a:pt x="31134" y="4834"/>
                    <a:pt x="31072" y="4792"/>
                  </a:cubicBezTo>
                  <a:cubicBezTo>
                    <a:pt x="30611" y="4331"/>
                    <a:pt x="29963" y="4227"/>
                    <a:pt x="29440" y="3871"/>
                  </a:cubicBezTo>
                  <a:cubicBezTo>
                    <a:pt x="29335" y="3808"/>
                    <a:pt x="29189" y="3787"/>
                    <a:pt x="29084" y="3787"/>
                  </a:cubicBezTo>
                  <a:cubicBezTo>
                    <a:pt x="28393" y="3746"/>
                    <a:pt x="27703" y="3766"/>
                    <a:pt x="27159" y="4331"/>
                  </a:cubicBezTo>
                  <a:cubicBezTo>
                    <a:pt x="27054" y="4436"/>
                    <a:pt x="26929" y="4541"/>
                    <a:pt x="26824" y="4624"/>
                  </a:cubicBezTo>
                  <a:cubicBezTo>
                    <a:pt x="26301" y="4959"/>
                    <a:pt x="26029" y="5482"/>
                    <a:pt x="25945" y="6068"/>
                  </a:cubicBezTo>
                  <a:cubicBezTo>
                    <a:pt x="25841" y="6968"/>
                    <a:pt x="25715" y="7951"/>
                    <a:pt x="26510" y="8684"/>
                  </a:cubicBezTo>
                  <a:cubicBezTo>
                    <a:pt x="26573" y="8767"/>
                    <a:pt x="26657" y="8851"/>
                    <a:pt x="26678" y="8997"/>
                  </a:cubicBezTo>
                  <a:cubicBezTo>
                    <a:pt x="26866" y="9353"/>
                    <a:pt x="27159" y="9520"/>
                    <a:pt x="27556" y="9520"/>
                  </a:cubicBezTo>
                  <a:cubicBezTo>
                    <a:pt x="28331" y="9541"/>
                    <a:pt x="29084" y="9562"/>
                    <a:pt x="29858" y="9625"/>
                  </a:cubicBezTo>
                  <a:cubicBezTo>
                    <a:pt x="30005" y="9876"/>
                    <a:pt x="29921" y="10065"/>
                    <a:pt x="29670" y="10127"/>
                  </a:cubicBezTo>
                  <a:cubicBezTo>
                    <a:pt x="29272" y="10190"/>
                    <a:pt x="28917" y="10253"/>
                    <a:pt x="28519" y="10253"/>
                  </a:cubicBezTo>
                  <a:cubicBezTo>
                    <a:pt x="27556" y="10295"/>
                    <a:pt x="26615" y="10504"/>
                    <a:pt x="25778" y="11006"/>
                  </a:cubicBezTo>
                  <a:cubicBezTo>
                    <a:pt x="24774" y="11592"/>
                    <a:pt x="23853" y="12241"/>
                    <a:pt x="23225" y="13266"/>
                  </a:cubicBezTo>
                  <a:cubicBezTo>
                    <a:pt x="23058" y="13559"/>
                    <a:pt x="22953" y="13831"/>
                    <a:pt x="22953" y="14166"/>
                  </a:cubicBezTo>
                  <a:cubicBezTo>
                    <a:pt x="22974" y="14605"/>
                    <a:pt x="23100" y="14793"/>
                    <a:pt x="23518" y="14835"/>
                  </a:cubicBezTo>
                  <a:cubicBezTo>
                    <a:pt x="24062" y="14856"/>
                    <a:pt x="24585" y="14835"/>
                    <a:pt x="25150" y="14856"/>
                  </a:cubicBezTo>
                  <a:cubicBezTo>
                    <a:pt x="25632" y="14877"/>
                    <a:pt x="26050" y="14730"/>
                    <a:pt x="26510" y="14479"/>
                  </a:cubicBezTo>
                  <a:cubicBezTo>
                    <a:pt x="27975" y="13705"/>
                    <a:pt x="29461" y="12973"/>
                    <a:pt x="30925" y="12241"/>
                  </a:cubicBezTo>
                  <a:cubicBezTo>
                    <a:pt x="31134" y="12136"/>
                    <a:pt x="31365" y="12052"/>
                    <a:pt x="31595" y="11989"/>
                  </a:cubicBezTo>
                  <a:cubicBezTo>
                    <a:pt x="31846" y="11948"/>
                    <a:pt x="32097" y="12241"/>
                    <a:pt x="32013" y="12450"/>
                  </a:cubicBezTo>
                  <a:cubicBezTo>
                    <a:pt x="31909" y="12722"/>
                    <a:pt x="31846" y="13036"/>
                    <a:pt x="31637" y="13224"/>
                  </a:cubicBezTo>
                  <a:cubicBezTo>
                    <a:pt x="30967" y="13914"/>
                    <a:pt x="30549" y="14751"/>
                    <a:pt x="30005" y="15505"/>
                  </a:cubicBezTo>
                  <a:cubicBezTo>
                    <a:pt x="29544" y="16153"/>
                    <a:pt x="29398" y="16865"/>
                    <a:pt x="29461" y="17639"/>
                  </a:cubicBezTo>
                  <a:cubicBezTo>
                    <a:pt x="29481" y="18120"/>
                    <a:pt x="29670" y="18308"/>
                    <a:pt x="30109" y="18350"/>
                  </a:cubicBezTo>
                  <a:cubicBezTo>
                    <a:pt x="30590" y="18413"/>
                    <a:pt x="31051" y="18371"/>
                    <a:pt x="31490" y="18120"/>
                  </a:cubicBezTo>
                  <a:cubicBezTo>
                    <a:pt x="32411" y="17597"/>
                    <a:pt x="33269" y="17011"/>
                    <a:pt x="34085" y="16321"/>
                  </a:cubicBezTo>
                  <a:cubicBezTo>
                    <a:pt x="34315" y="16111"/>
                    <a:pt x="34503" y="15860"/>
                    <a:pt x="34775" y="15714"/>
                  </a:cubicBezTo>
                  <a:cubicBezTo>
                    <a:pt x="35403" y="15337"/>
                    <a:pt x="35884" y="14814"/>
                    <a:pt x="36407" y="14333"/>
                  </a:cubicBezTo>
                  <a:cubicBezTo>
                    <a:pt x="36575" y="14166"/>
                    <a:pt x="36721" y="14040"/>
                    <a:pt x="36909" y="13935"/>
                  </a:cubicBezTo>
                  <a:cubicBezTo>
                    <a:pt x="37077" y="13831"/>
                    <a:pt x="37391" y="13935"/>
                    <a:pt x="37432" y="14145"/>
                  </a:cubicBezTo>
                  <a:cubicBezTo>
                    <a:pt x="37495" y="14270"/>
                    <a:pt x="37516" y="14438"/>
                    <a:pt x="37495" y="14584"/>
                  </a:cubicBezTo>
                  <a:cubicBezTo>
                    <a:pt x="37432" y="14982"/>
                    <a:pt x="37349" y="15337"/>
                    <a:pt x="37244" y="15735"/>
                  </a:cubicBezTo>
                  <a:cubicBezTo>
                    <a:pt x="37014" y="16572"/>
                    <a:pt x="36972" y="17932"/>
                    <a:pt x="37181" y="18873"/>
                  </a:cubicBezTo>
                  <a:cubicBezTo>
                    <a:pt x="37307" y="18957"/>
                    <a:pt x="37453" y="19062"/>
                    <a:pt x="37642" y="19104"/>
                  </a:cubicBezTo>
                  <a:cubicBezTo>
                    <a:pt x="38060" y="19187"/>
                    <a:pt x="38500" y="19292"/>
                    <a:pt x="38876" y="19062"/>
                  </a:cubicBezTo>
                  <a:cubicBezTo>
                    <a:pt x="39441" y="18664"/>
                    <a:pt x="40006" y="18246"/>
                    <a:pt x="40487" y="17785"/>
                  </a:cubicBezTo>
                  <a:cubicBezTo>
                    <a:pt x="41010" y="17262"/>
                    <a:pt x="41680" y="16948"/>
                    <a:pt x="42203" y="16467"/>
                  </a:cubicBezTo>
                  <a:cubicBezTo>
                    <a:pt x="42475" y="16216"/>
                    <a:pt x="42873" y="16383"/>
                    <a:pt x="42893" y="16781"/>
                  </a:cubicBezTo>
                  <a:cubicBezTo>
                    <a:pt x="42935" y="17283"/>
                    <a:pt x="42956" y="17806"/>
                    <a:pt x="42935" y="18329"/>
                  </a:cubicBezTo>
                  <a:cubicBezTo>
                    <a:pt x="42935" y="18873"/>
                    <a:pt x="42977" y="19396"/>
                    <a:pt x="43354" y="19836"/>
                  </a:cubicBezTo>
                  <a:cubicBezTo>
                    <a:pt x="43458" y="19982"/>
                    <a:pt x="43521" y="20150"/>
                    <a:pt x="43584" y="20338"/>
                  </a:cubicBezTo>
                  <a:cubicBezTo>
                    <a:pt x="43898" y="21489"/>
                    <a:pt x="44777" y="22012"/>
                    <a:pt x="45823" y="22347"/>
                  </a:cubicBezTo>
                  <a:cubicBezTo>
                    <a:pt x="46451" y="22556"/>
                    <a:pt x="47036" y="22389"/>
                    <a:pt x="47455" y="21865"/>
                  </a:cubicBezTo>
                  <a:cubicBezTo>
                    <a:pt x="47685" y="21552"/>
                    <a:pt x="47873" y="21196"/>
                    <a:pt x="48083" y="20882"/>
                  </a:cubicBezTo>
                  <a:cubicBezTo>
                    <a:pt x="48187" y="20756"/>
                    <a:pt x="48292" y="20610"/>
                    <a:pt x="48438" y="20526"/>
                  </a:cubicBezTo>
                  <a:cubicBezTo>
                    <a:pt x="48627" y="20422"/>
                    <a:pt x="48815" y="20338"/>
                    <a:pt x="49024" y="20254"/>
                  </a:cubicBezTo>
                  <a:cubicBezTo>
                    <a:pt x="49464" y="19710"/>
                    <a:pt x="49610" y="19124"/>
                    <a:pt x="50217" y="18706"/>
                  </a:cubicBezTo>
                  <a:close/>
                  <a:moveTo>
                    <a:pt x="30130" y="13810"/>
                  </a:moveTo>
                  <a:cubicBezTo>
                    <a:pt x="29921" y="13852"/>
                    <a:pt x="29816" y="13852"/>
                    <a:pt x="29712" y="13914"/>
                  </a:cubicBezTo>
                  <a:cubicBezTo>
                    <a:pt x="28477" y="14542"/>
                    <a:pt x="27264" y="15191"/>
                    <a:pt x="26050" y="15839"/>
                  </a:cubicBezTo>
                  <a:cubicBezTo>
                    <a:pt x="25987" y="15902"/>
                    <a:pt x="25904" y="16007"/>
                    <a:pt x="25841" y="16111"/>
                  </a:cubicBezTo>
                  <a:cubicBezTo>
                    <a:pt x="25799" y="16195"/>
                    <a:pt x="25799" y="16321"/>
                    <a:pt x="25736" y="16342"/>
                  </a:cubicBezTo>
                  <a:cubicBezTo>
                    <a:pt x="25380" y="16530"/>
                    <a:pt x="25171" y="16969"/>
                    <a:pt x="24669" y="16948"/>
                  </a:cubicBezTo>
                  <a:cubicBezTo>
                    <a:pt x="24543" y="16948"/>
                    <a:pt x="24376" y="17032"/>
                    <a:pt x="24271" y="17137"/>
                  </a:cubicBezTo>
                  <a:cubicBezTo>
                    <a:pt x="23937" y="17471"/>
                    <a:pt x="23539" y="17785"/>
                    <a:pt x="23267" y="18141"/>
                  </a:cubicBezTo>
                  <a:cubicBezTo>
                    <a:pt x="22849" y="18706"/>
                    <a:pt x="22472" y="19271"/>
                    <a:pt x="22326" y="19982"/>
                  </a:cubicBezTo>
                  <a:cubicBezTo>
                    <a:pt x="22179" y="20631"/>
                    <a:pt x="22033" y="21259"/>
                    <a:pt x="21844" y="21907"/>
                  </a:cubicBezTo>
                  <a:cubicBezTo>
                    <a:pt x="21656" y="22577"/>
                    <a:pt x="21593" y="23205"/>
                    <a:pt x="21844" y="23853"/>
                  </a:cubicBezTo>
                  <a:cubicBezTo>
                    <a:pt x="21865" y="23937"/>
                    <a:pt x="21928" y="24041"/>
                    <a:pt x="21865" y="24104"/>
                  </a:cubicBezTo>
                  <a:cubicBezTo>
                    <a:pt x="21530" y="24732"/>
                    <a:pt x="21698" y="25422"/>
                    <a:pt x="21740" y="26071"/>
                  </a:cubicBezTo>
                  <a:cubicBezTo>
                    <a:pt x="21802" y="26887"/>
                    <a:pt x="21844" y="27724"/>
                    <a:pt x="22137" y="28477"/>
                  </a:cubicBezTo>
                  <a:cubicBezTo>
                    <a:pt x="22807" y="30319"/>
                    <a:pt x="23518" y="32139"/>
                    <a:pt x="24460" y="33876"/>
                  </a:cubicBezTo>
                  <a:cubicBezTo>
                    <a:pt x="24627" y="34148"/>
                    <a:pt x="24836" y="34420"/>
                    <a:pt x="25046" y="34650"/>
                  </a:cubicBezTo>
                  <a:lnTo>
                    <a:pt x="27473" y="37077"/>
                  </a:lnTo>
                  <a:cubicBezTo>
                    <a:pt x="27682" y="37286"/>
                    <a:pt x="27912" y="37474"/>
                    <a:pt x="28184" y="37663"/>
                  </a:cubicBezTo>
                  <a:cubicBezTo>
                    <a:pt x="28645" y="37977"/>
                    <a:pt x="29126" y="38311"/>
                    <a:pt x="29649" y="38542"/>
                  </a:cubicBezTo>
                  <a:cubicBezTo>
                    <a:pt x="30590" y="39002"/>
                    <a:pt x="31532" y="39483"/>
                    <a:pt x="32536" y="39797"/>
                  </a:cubicBezTo>
                  <a:cubicBezTo>
                    <a:pt x="33959" y="40257"/>
                    <a:pt x="35424" y="40467"/>
                    <a:pt x="36888" y="40508"/>
                  </a:cubicBezTo>
                  <a:cubicBezTo>
                    <a:pt x="37872" y="40529"/>
                    <a:pt x="38876" y="40571"/>
                    <a:pt x="39860" y="40425"/>
                  </a:cubicBezTo>
                  <a:cubicBezTo>
                    <a:pt x="41157" y="40278"/>
                    <a:pt x="42412" y="39964"/>
                    <a:pt x="43605" y="39462"/>
                  </a:cubicBezTo>
                  <a:cubicBezTo>
                    <a:pt x="44421" y="39148"/>
                    <a:pt x="45237" y="38834"/>
                    <a:pt x="46011" y="38479"/>
                  </a:cubicBezTo>
                  <a:cubicBezTo>
                    <a:pt x="48062" y="37537"/>
                    <a:pt x="49945" y="36386"/>
                    <a:pt x="51472" y="34733"/>
                  </a:cubicBezTo>
                  <a:cubicBezTo>
                    <a:pt x="51828" y="34399"/>
                    <a:pt x="52142" y="34022"/>
                    <a:pt x="52497" y="33708"/>
                  </a:cubicBezTo>
                  <a:cubicBezTo>
                    <a:pt x="53104" y="33185"/>
                    <a:pt x="53523" y="32536"/>
                    <a:pt x="53837" y="31804"/>
                  </a:cubicBezTo>
                  <a:cubicBezTo>
                    <a:pt x="53920" y="31616"/>
                    <a:pt x="53962" y="31407"/>
                    <a:pt x="54046" y="31218"/>
                  </a:cubicBezTo>
                  <a:cubicBezTo>
                    <a:pt x="54088" y="31093"/>
                    <a:pt x="54150" y="30946"/>
                    <a:pt x="54234" y="30842"/>
                  </a:cubicBezTo>
                  <a:cubicBezTo>
                    <a:pt x="54569" y="30444"/>
                    <a:pt x="54757" y="29963"/>
                    <a:pt x="54925" y="29482"/>
                  </a:cubicBezTo>
                  <a:cubicBezTo>
                    <a:pt x="55238" y="28645"/>
                    <a:pt x="55552" y="27766"/>
                    <a:pt x="55866" y="26929"/>
                  </a:cubicBezTo>
                  <a:cubicBezTo>
                    <a:pt x="56013" y="26594"/>
                    <a:pt x="56054" y="26259"/>
                    <a:pt x="55971" y="25946"/>
                  </a:cubicBezTo>
                  <a:cubicBezTo>
                    <a:pt x="55699" y="25736"/>
                    <a:pt x="55448" y="25569"/>
                    <a:pt x="55238" y="25402"/>
                  </a:cubicBezTo>
                  <a:cubicBezTo>
                    <a:pt x="54799" y="25736"/>
                    <a:pt x="54339" y="26029"/>
                    <a:pt x="53962" y="26385"/>
                  </a:cubicBezTo>
                  <a:cubicBezTo>
                    <a:pt x="53293" y="27075"/>
                    <a:pt x="52497" y="27243"/>
                    <a:pt x="51577" y="27222"/>
                  </a:cubicBezTo>
                  <a:cubicBezTo>
                    <a:pt x="51221" y="27222"/>
                    <a:pt x="50949" y="27096"/>
                    <a:pt x="50698" y="26866"/>
                  </a:cubicBezTo>
                  <a:cubicBezTo>
                    <a:pt x="49568" y="25736"/>
                    <a:pt x="48857" y="24397"/>
                    <a:pt x="48919" y="22744"/>
                  </a:cubicBezTo>
                  <a:cubicBezTo>
                    <a:pt x="48919" y="22619"/>
                    <a:pt x="48940" y="22514"/>
                    <a:pt x="48919" y="22389"/>
                  </a:cubicBezTo>
                  <a:cubicBezTo>
                    <a:pt x="48899" y="22263"/>
                    <a:pt x="49003" y="22075"/>
                    <a:pt x="48731" y="21970"/>
                  </a:cubicBezTo>
                  <a:cubicBezTo>
                    <a:pt x="48606" y="22117"/>
                    <a:pt x="48480" y="22284"/>
                    <a:pt x="48375" y="22430"/>
                  </a:cubicBezTo>
                  <a:cubicBezTo>
                    <a:pt x="47685" y="23330"/>
                    <a:pt x="46492" y="23665"/>
                    <a:pt x="45446" y="23225"/>
                  </a:cubicBezTo>
                  <a:cubicBezTo>
                    <a:pt x="45049" y="23058"/>
                    <a:pt x="44672" y="22891"/>
                    <a:pt x="44316" y="22681"/>
                  </a:cubicBezTo>
                  <a:cubicBezTo>
                    <a:pt x="43563" y="22284"/>
                    <a:pt x="43103" y="21635"/>
                    <a:pt x="42789" y="20840"/>
                  </a:cubicBezTo>
                  <a:cubicBezTo>
                    <a:pt x="42684" y="20547"/>
                    <a:pt x="42559" y="20296"/>
                    <a:pt x="42412" y="20024"/>
                  </a:cubicBezTo>
                  <a:cubicBezTo>
                    <a:pt x="42161" y="19668"/>
                    <a:pt x="42036" y="19271"/>
                    <a:pt x="42098" y="18831"/>
                  </a:cubicBezTo>
                  <a:cubicBezTo>
                    <a:pt x="42119" y="18601"/>
                    <a:pt x="42119" y="18350"/>
                    <a:pt x="42098" y="18099"/>
                  </a:cubicBezTo>
                  <a:cubicBezTo>
                    <a:pt x="42098" y="17995"/>
                    <a:pt x="42015" y="17911"/>
                    <a:pt x="41952" y="17785"/>
                  </a:cubicBezTo>
                  <a:cubicBezTo>
                    <a:pt x="41826" y="17869"/>
                    <a:pt x="41722" y="17890"/>
                    <a:pt x="41680" y="17932"/>
                  </a:cubicBezTo>
                  <a:cubicBezTo>
                    <a:pt x="41052" y="18643"/>
                    <a:pt x="40278" y="19187"/>
                    <a:pt x="39588" y="19794"/>
                  </a:cubicBezTo>
                  <a:cubicBezTo>
                    <a:pt x="39378" y="19982"/>
                    <a:pt x="39169" y="20108"/>
                    <a:pt x="38876" y="20129"/>
                  </a:cubicBezTo>
                  <a:cubicBezTo>
                    <a:pt x="38081" y="20192"/>
                    <a:pt x="37328" y="20108"/>
                    <a:pt x="36616" y="19668"/>
                  </a:cubicBezTo>
                  <a:cubicBezTo>
                    <a:pt x="36282" y="19459"/>
                    <a:pt x="36093" y="19187"/>
                    <a:pt x="36093" y="18811"/>
                  </a:cubicBezTo>
                  <a:cubicBezTo>
                    <a:pt x="36135" y="17827"/>
                    <a:pt x="36135" y="16886"/>
                    <a:pt x="36156" y="15902"/>
                  </a:cubicBezTo>
                  <a:cubicBezTo>
                    <a:pt x="35675" y="16091"/>
                    <a:pt x="35298" y="16446"/>
                    <a:pt x="34901" y="16844"/>
                  </a:cubicBezTo>
                  <a:cubicBezTo>
                    <a:pt x="34106" y="17660"/>
                    <a:pt x="33206" y="18287"/>
                    <a:pt x="32264" y="18852"/>
                  </a:cubicBezTo>
                  <a:cubicBezTo>
                    <a:pt x="31678" y="19187"/>
                    <a:pt x="31051" y="19334"/>
                    <a:pt x="30381" y="19334"/>
                  </a:cubicBezTo>
                  <a:cubicBezTo>
                    <a:pt x="29816" y="19334"/>
                    <a:pt x="29377" y="19145"/>
                    <a:pt x="28958" y="18831"/>
                  </a:cubicBezTo>
                  <a:cubicBezTo>
                    <a:pt x="28707" y="18643"/>
                    <a:pt x="28540" y="18413"/>
                    <a:pt x="28540" y="18078"/>
                  </a:cubicBezTo>
                  <a:cubicBezTo>
                    <a:pt x="28498" y="16948"/>
                    <a:pt x="28645" y="15839"/>
                    <a:pt x="29377" y="14898"/>
                  </a:cubicBezTo>
                  <a:cubicBezTo>
                    <a:pt x="29691" y="14626"/>
                    <a:pt x="29963" y="14312"/>
                    <a:pt x="30130" y="13810"/>
                  </a:cubicBezTo>
                  <a:close/>
                  <a:moveTo>
                    <a:pt x="36784" y="41617"/>
                  </a:moveTo>
                  <a:cubicBezTo>
                    <a:pt x="36491" y="42371"/>
                    <a:pt x="35821" y="42580"/>
                    <a:pt x="35319" y="42998"/>
                  </a:cubicBezTo>
                  <a:cubicBezTo>
                    <a:pt x="35215" y="43082"/>
                    <a:pt x="35026" y="43124"/>
                    <a:pt x="34901" y="43124"/>
                  </a:cubicBezTo>
                  <a:cubicBezTo>
                    <a:pt x="34294" y="43145"/>
                    <a:pt x="33687" y="43187"/>
                    <a:pt x="33101" y="43124"/>
                  </a:cubicBezTo>
                  <a:cubicBezTo>
                    <a:pt x="32411" y="43040"/>
                    <a:pt x="31804" y="42705"/>
                    <a:pt x="31490" y="42078"/>
                  </a:cubicBezTo>
                  <a:cubicBezTo>
                    <a:pt x="31218" y="41534"/>
                    <a:pt x="31030" y="40906"/>
                    <a:pt x="30841" y="40425"/>
                  </a:cubicBezTo>
                  <a:cubicBezTo>
                    <a:pt x="29733" y="39797"/>
                    <a:pt x="28728" y="39232"/>
                    <a:pt x="27724" y="38625"/>
                  </a:cubicBezTo>
                  <a:cubicBezTo>
                    <a:pt x="27347" y="38395"/>
                    <a:pt x="26992" y="38102"/>
                    <a:pt x="26678" y="37788"/>
                  </a:cubicBezTo>
                  <a:cubicBezTo>
                    <a:pt x="25904" y="37035"/>
                    <a:pt x="25150" y="36240"/>
                    <a:pt x="24376" y="35487"/>
                  </a:cubicBezTo>
                  <a:cubicBezTo>
                    <a:pt x="24251" y="35382"/>
                    <a:pt x="24125" y="35277"/>
                    <a:pt x="23958" y="35194"/>
                  </a:cubicBezTo>
                  <a:cubicBezTo>
                    <a:pt x="23895" y="35298"/>
                    <a:pt x="23811" y="35382"/>
                    <a:pt x="23790" y="35466"/>
                  </a:cubicBezTo>
                  <a:cubicBezTo>
                    <a:pt x="23686" y="36010"/>
                    <a:pt x="23393" y="36491"/>
                    <a:pt x="23100" y="36930"/>
                  </a:cubicBezTo>
                  <a:cubicBezTo>
                    <a:pt x="22870" y="37286"/>
                    <a:pt x="22598" y="37684"/>
                    <a:pt x="22388" y="38081"/>
                  </a:cubicBezTo>
                  <a:cubicBezTo>
                    <a:pt x="21635" y="39630"/>
                    <a:pt x="20714" y="41094"/>
                    <a:pt x="19773" y="42517"/>
                  </a:cubicBezTo>
                  <a:cubicBezTo>
                    <a:pt x="19459" y="42998"/>
                    <a:pt x="19187" y="43500"/>
                    <a:pt x="19020" y="44065"/>
                  </a:cubicBezTo>
                  <a:cubicBezTo>
                    <a:pt x="18894" y="44568"/>
                    <a:pt x="18664" y="45028"/>
                    <a:pt x="18413" y="45467"/>
                  </a:cubicBezTo>
                  <a:cubicBezTo>
                    <a:pt x="18141" y="45990"/>
                    <a:pt x="17785" y="46513"/>
                    <a:pt x="17618" y="47099"/>
                  </a:cubicBezTo>
                  <a:cubicBezTo>
                    <a:pt x="17409" y="47706"/>
                    <a:pt x="17137" y="48271"/>
                    <a:pt x="16885" y="48857"/>
                  </a:cubicBezTo>
                  <a:cubicBezTo>
                    <a:pt x="16593" y="49485"/>
                    <a:pt x="16404" y="50133"/>
                    <a:pt x="16404" y="50866"/>
                  </a:cubicBezTo>
                  <a:cubicBezTo>
                    <a:pt x="16613" y="50970"/>
                    <a:pt x="16802" y="51075"/>
                    <a:pt x="16969" y="51158"/>
                  </a:cubicBezTo>
                  <a:cubicBezTo>
                    <a:pt x="18036" y="51619"/>
                    <a:pt x="19187" y="51786"/>
                    <a:pt x="20275" y="52037"/>
                  </a:cubicBezTo>
                  <a:cubicBezTo>
                    <a:pt x="20401" y="52058"/>
                    <a:pt x="20568" y="52058"/>
                    <a:pt x="20714" y="52037"/>
                  </a:cubicBezTo>
                  <a:cubicBezTo>
                    <a:pt x="21007" y="51995"/>
                    <a:pt x="21300" y="51933"/>
                    <a:pt x="21614" y="51849"/>
                  </a:cubicBezTo>
                  <a:cubicBezTo>
                    <a:pt x="21740" y="51828"/>
                    <a:pt x="21886" y="51786"/>
                    <a:pt x="21991" y="51682"/>
                  </a:cubicBezTo>
                  <a:cubicBezTo>
                    <a:pt x="22681" y="51158"/>
                    <a:pt x="23372" y="50635"/>
                    <a:pt x="24230" y="50259"/>
                  </a:cubicBezTo>
                  <a:cubicBezTo>
                    <a:pt x="24146" y="49840"/>
                    <a:pt x="24125" y="49443"/>
                    <a:pt x="23979" y="49087"/>
                  </a:cubicBezTo>
                  <a:cubicBezTo>
                    <a:pt x="23644" y="48125"/>
                    <a:pt x="23455" y="47120"/>
                    <a:pt x="23309" y="46116"/>
                  </a:cubicBezTo>
                  <a:cubicBezTo>
                    <a:pt x="23288" y="45907"/>
                    <a:pt x="23183" y="45697"/>
                    <a:pt x="23183" y="45488"/>
                  </a:cubicBezTo>
                  <a:cubicBezTo>
                    <a:pt x="23142" y="45091"/>
                    <a:pt x="22911" y="44819"/>
                    <a:pt x="22660" y="44651"/>
                  </a:cubicBezTo>
                  <a:cubicBezTo>
                    <a:pt x="22807" y="43961"/>
                    <a:pt x="22891" y="43772"/>
                    <a:pt x="23246" y="43542"/>
                  </a:cubicBezTo>
                  <a:cubicBezTo>
                    <a:pt x="24230" y="42894"/>
                    <a:pt x="25297" y="42559"/>
                    <a:pt x="26427" y="42371"/>
                  </a:cubicBezTo>
                  <a:cubicBezTo>
                    <a:pt x="26678" y="42308"/>
                    <a:pt x="26971" y="42350"/>
                    <a:pt x="27222" y="42371"/>
                  </a:cubicBezTo>
                  <a:cubicBezTo>
                    <a:pt x="27410" y="42391"/>
                    <a:pt x="27619" y="42496"/>
                    <a:pt x="27787" y="42622"/>
                  </a:cubicBezTo>
                  <a:cubicBezTo>
                    <a:pt x="28100" y="42831"/>
                    <a:pt x="28121" y="43187"/>
                    <a:pt x="28121" y="43521"/>
                  </a:cubicBezTo>
                  <a:cubicBezTo>
                    <a:pt x="28121" y="44337"/>
                    <a:pt x="28038" y="45132"/>
                    <a:pt x="28352" y="45928"/>
                  </a:cubicBezTo>
                  <a:cubicBezTo>
                    <a:pt x="28414" y="46053"/>
                    <a:pt x="28373" y="46221"/>
                    <a:pt x="28373" y="46367"/>
                  </a:cubicBezTo>
                  <a:cubicBezTo>
                    <a:pt x="28435" y="46848"/>
                    <a:pt x="28477" y="47329"/>
                    <a:pt x="28561" y="47811"/>
                  </a:cubicBezTo>
                  <a:cubicBezTo>
                    <a:pt x="28749" y="48731"/>
                    <a:pt x="28958" y="49631"/>
                    <a:pt x="29147" y="50552"/>
                  </a:cubicBezTo>
                  <a:cubicBezTo>
                    <a:pt x="29189" y="50866"/>
                    <a:pt x="29272" y="51200"/>
                    <a:pt x="29251" y="51556"/>
                  </a:cubicBezTo>
                  <a:cubicBezTo>
                    <a:pt x="29189" y="52665"/>
                    <a:pt x="29691" y="53711"/>
                    <a:pt x="29607" y="54841"/>
                  </a:cubicBezTo>
                  <a:cubicBezTo>
                    <a:pt x="29607" y="54904"/>
                    <a:pt x="29649" y="54946"/>
                    <a:pt x="29670" y="55029"/>
                  </a:cubicBezTo>
                  <a:cubicBezTo>
                    <a:pt x="29900" y="55469"/>
                    <a:pt x="29879" y="55971"/>
                    <a:pt x="29795" y="56431"/>
                  </a:cubicBezTo>
                  <a:cubicBezTo>
                    <a:pt x="29712" y="56912"/>
                    <a:pt x="29670" y="57373"/>
                    <a:pt x="29544" y="57854"/>
                  </a:cubicBezTo>
                  <a:cubicBezTo>
                    <a:pt x="29398" y="58377"/>
                    <a:pt x="29481" y="58775"/>
                    <a:pt x="29879" y="59151"/>
                  </a:cubicBezTo>
                  <a:cubicBezTo>
                    <a:pt x="30130" y="59423"/>
                    <a:pt x="30339" y="59674"/>
                    <a:pt x="30632" y="59925"/>
                  </a:cubicBezTo>
                  <a:cubicBezTo>
                    <a:pt x="30821" y="60072"/>
                    <a:pt x="31030" y="60218"/>
                    <a:pt x="31093" y="60449"/>
                  </a:cubicBezTo>
                  <a:cubicBezTo>
                    <a:pt x="31260" y="60783"/>
                    <a:pt x="31511" y="60930"/>
                    <a:pt x="31825" y="60993"/>
                  </a:cubicBezTo>
                  <a:cubicBezTo>
                    <a:pt x="31909" y="60972"/>
                    <a:pt x="31992" y="60972"/>
                    <a:pt x="32013" y="60909"/>
                  </a:cubicBezTo>
                  <a:cubicBezTo>
                    <a:pt x="32871" y="60093"/>
                    <a:pt x="33896" y="59570"/>
                    <a:pt x="35026" y="59214"/>
                  </a:cubicBezTo>
                  <a:cubicBezTo>
                    <a:pt x="35968" y="58900"/>
                    <a:pt x="36888" y="58503"/>
                    <a:pt x="37872" y="58398"/>
                  </a:cubicBezTo>
                  <a:cubicBezTo>
                    <a:pt x="38060" y="58377"/>
                    <a:pt x="38207" y="58314"/>
                    <a:pt x="38395" y="58273"/>
                  </a:cubicBezTo>
                  <a:cubicBezTo>
                    <a:pt x="39441" y="57959"/>
                    <a:pt x="40487" y="57708"/>
                    <a:pt x="41554" y="57582"/>
                  </a:cubicBezTo>
                  <a:cubicBezTo>
                    <a:pt x="43186" y="57394"/>
                    <a:pt x="44777" y="57164"/>
                    <a:pt x="46430" y="57226"/>
                  </a:cubicBezTo>
                  <a:cubicBezTo>
                    <a:pt x="46995" y="57247"/>
                    <a:pt x="47580" y="57226"/>
                    <a:pt x="48145" y="57226"/>
                  </a:cubicBezTo>
                  <a:cubicBezTo>
                    <a:pt x="48313" y="57226"/>
                    <a:pt x="48501" y="57164"/>
                    <a:pt x="48668" y="57122"/>
                  </a:cubicBezTo>
                  <a:cubicBezTo>
                    <a:pt x="48752" y="56599"/>
                    <a:pt x="48752" y="56159"/>
                    <a:pt x="48710" y="55594"/>
                  </a:cubicBezTo>
                  <a:cubicBezTo>
                    <a:pt x="48313" y="55762"/>
                    <a:pt x="48145" y="56034"/>
                    <a:pt x="47978" y="56327"/>
                  </a:cubicBezTo>
                  <a:cubicBezTo>
                    <a:pt x="47811" y="56536"/>
                    <a:pt x="47643" y="56745"/>
                    <a:pt x="47434" y="56912"/>
                  </a:cubicBezTo>
                  <a:cubicBezTo>
                    <a:pt x="47350" y="56954"/>
                    <a:pt x="47141" y="56933"/>
                    <a:pt x="46995" y="56850"/>
                  </a:cubicBezTo>
                  <a:cubicBezTo>
                    <a:pt x="46848" y="56745"/>
                    <a:pt x="46764" y="56557"/>
                    <a:pt x="46848" y="56389"/>
                  </a:cubicBezTo>
                  <a:cubicBezTo>
                    <a:pt x="46911" y="56285"/>
                    <a:pt x="46974" y="56180"/>
                    <a:pt x="47036" y="56076"/>
                  </a:cubicBezTo>
                  <a:cubicBezTo>
                    <a:pt x="47246" y="55762"/>
                    <a:pt x="47434" y="55427"/>
                    <a:pt x="47664" y="55050"/>
                  </a:cubicBezTo>
                  <a:cubicBezTo>
                    <a:pt x="47246" y="55260"/>
                    <a:pt x="46911" y="55427"/>
                    <a:pt x="46555" y="55573"/>
                  </a:cubicBezTo>
                  <a:cubicBezTo>
                    <a:pt x="46367" y="55657"/>
                    <a:pt x="46199" y="55594"/>
                    <a:pt x="46053" y="55469"/>
                  </a:cubicBezTo>
                  <a:cubicBezTo>
                    <a:pt x="45927" y="55343"/>
                    <a:pt x="45927" y="55050"/>
                    <a:pt x="46095" y="54904"/>
                  </a:cubicBezTo>
                  <a:cubicBezTo>
                    <a:pt x="46220" y="54757"/>
                    <a:pt x="46346" y="54653"/>
                    <a:pt x="46513" y="54548"/>
                  </a:cubicBezTo>
                  <a:cubicBezTo>
                    <a:pt x="46995" y="54276"/>
                    <a:pt x="47518" y="54025"/>
                    <a:pt x="48020" y="53753"/>
                  </a:cubicBezTo>
                  <a:cubicBezTo>
                    <a:pt x="48145" y="53690"/>
                    <a:pt x="48250" y="53586"/>
                    <a:pt x="48438" y="53481"/>
                  </a:cubicBezTo>
                  <a:cubicBezTo>
                    <a:pt x="48124" y="53272"/>
                    <a:pt x="47852" y="53355"/>
                    <a:pt x="47601" y="53376"/>
                  </a:cubicBezTo>
                  <a:cubicBezTo>
                    <a:pt x="46513" y="53544"/>
                    <a:pt x="45404" y="53753"/>
                    <a:pt x="44379" y="54171"/>
                  </a:cubicBezTo>
                  <a:cubicBezTo>
                    <a:pt x="44295" y="54213"/>
                    <a:pt x="44128" y="54234"/>
                    <a:pt x="44044" y="54213"/>
                  </a:cubicBezTo>
                  <a:cubicBezTo>
                    <a:pt x="43919" y="54171"/>
                    <a:pt x="43793" y="54067"/>
                    <a:pt x="43730" y="53920"/>
                  </a:cubicBezTo>
                  <a:cubicBezTo>
                    <a:pt x="43710" y="53858"/>
                    <a:pt x="43793" y="53669"/>
                    <a:pt x="43856" y="53648"/>
                  </a:cubicBezTo>
                  <a:cubicBezTo>
                    <a:pt x="44107" y="53481"/>
                    <a:pt x="44337" y="53355"/>
                    <a:pt x="44567" y="53272"/>
                  </a:cubicBezTo>
                  <a:cubicBezTo>
                    <a:pt x="45342" y="53083"/>
                    <a:pt x="46095" y="52937"/>
                    <a:pt x="46848" y="52770"/>
                  </a:cubicBezTo>
                  <a:cubicBezTo>
                    <a:pt x="47120" y="52728"/>
                    <a:pt x="47371" y="52644"/>
                    <a:pt x="47685" y="52560"/>
                  </a:cubicBezTo>
                  <a:cubicBezTo>
                    <a:pt x="47267" y="51912"/>
                    <a:pt x="47287" y="51221"/>
                    <a:pt x="47225" y="50552"/>
                  </a:cubicBezTo>
                  <a:cubicBezTo>
                    <a:pt x="47225" y="50468"/>
                    <a:pt x="47162" y="50363"/>
                    <a:pt x="47162" y="50301"/>
                  </a:cubicBezTo>
                  <a:cubicBezTo>
                    <a:pt x="46764" y="48355"/>
                    <a:pt x="46325" y="46388"/>
                    <a:pt x="45802" y="44484"/>
                  </a:cubicBezTo>
                  <a:cubicBezTo>
                    <a:pt x="45718" y="44191"/>
                    <a:pt x="45614" y="43919"/>
                    <a:pt x="45488" y="43647"/>
                  </a:cubicBezTo>
                  <a:cubicBezTo>
                    <a:pt x="45258" y="43145"/>
                    <a:pt x="45070" y="42663"/>
                    <a:pt x="44944" y="42140"/>
                  </a:cubicBezTo>
                  <a:cubicBezTo>
                    <a:pt x="44818" y="41575"/>
                    <a:pt x="44630" y="41031"/>
                    <a:pt x="44316" y="40508"/>
                  </a:cubicBezTo>
                  <a:cubicBezTo>
                    <a:pt x="43479" y="40780"/>
                    <a:pt x="42684" y="41052"/>
                    <a:pt x="41889" y="41241"/>
                  </a:cubicBezTo>
                  <a:cubicBezTo>
                    <a:pt x="41052" y="41450"/>
                    <a:pt x="40173" y="41638"/>
                    <a:pt x="39316" y="41722"/>
                  </a:cubicBezTo>
                  <a:cubicBezTo>
                    <a:pt x="38541" y="41659"/>
                    <a:pt x="37704" y="41617"/>
                    <a:pt x="36784" y="41617"/>
                  </a:cubicBezTo>
                  <a:close/>
                  <a:moveTo>
                    <a:pt x="28665" y="61034"/>
                  </a:moveTo>
                  <a:cubicBezTo>
                    <a:pt x="28393" y="60721"/>
                    <a:pt x="28142" y="60386"/>
                    <a:pt x="27828" y="60156"/>
                  </a:cubicBezTo>
                  <a:cubicBezTo>
                    <a:pt x="27473" y="59842"/>
                    <a:pt x="27075" y="59570"/>
                    <a:pt x="26845" y="59151"/>
                  </a:cubicBezTo>
                  <a:cubicBezTo>
                    <a:pt x="26720" y="58921"/>
                    <a:pt x="26448" y="58817"/>
                    <a:pt x="26196" y="58712"/>
                  </a:cubicBezTo>
                  <a:cubicBezTo>
                    <a:pt x="25820" y="58586"/>
                    <a:pt x="25485" y="58419"/>
                    <a:pt x="25192" y="58105"/>
                  </a:cubicBezTo>
                  <a:cubicBezTo>
                    <a:pt x="25004" y="57938"/>
                    <a:pt x="24753" y="57833"/>
                    <a:pt x="24523" y="57666"/>
                  </a:cubicBezTo>
                  <a:cubicBezTo>
                    <a:pt x="24313" y="57540"/>
                    <a:pt x="24062" y="57456"/>
                    <a:pt x="23895" y="57310"/>
                  </a:cubicBezTo>
                  <a:cubicBezTo>
                    <a:pt x="23518" y="56933"/>
                    <a:pt x="23100" y="56808"/>
                    <a:pt x="22598" y="56682"/>
                  </a:cubicBezTo>
                  <a:cubicBezTo>
                    <a:pt x="21489" y="56389"/>
                    <a:pt x="20296" y="56159"/>
                    <a:pt x="19229" y="55678"/>
                  </a:cubicBezTo>
                  <a:cubicBezTo>
                    <a:pt x="18999" y="55573"/>
                    <a:pt x="18706" y="55573"/>
                    <a:pt x="18455" y="55573"/>
                  </a:cubicBezTo>
                  <a:lnTo>
                    <a:pt x="13287" y="55573"/>
                  </a:lnTo>
                  <a:cubicBezTo>
                    <a:pt x="13035" y="55573"/>
                    <a:pt x="12743" y="55594"/>
                    <a:pt x="12491" y="55636"/>
                  </a:cubicBezTo>
                  <a:cubicBezTo>
                    <a:pt x="11466" y="55783"/>
                    <a:pt x="10462" y="55992"/>
                    <a:pt x="9458" y="56159"/>
                  </a:cubicBezTo>
                  <a:cubicBezTo>
                    <a:pt x="8035" y="56327"/>
                    <a:pt x="6758" y="56933"/>
                    <a:pt x="5419" y="57456"/>
                  </a:cubicBezTo>
                  <a:cubicBezTo>
                    <a:pt x="5273" y="58168"/>
                    <a:pt x="5001" y="58796"/>
                    <a:pt x="4561" y="59340"/>
                  </a:cubicBezTo>
                  <a:cubicBezTo>
                    <a:pt x="3871" y="60177"/>
                    <a:pt x="3411" y="61181"/>
                    <a:pt x="2825" y="62081"/>
                  </a:cubicBezTo>
                  <a:cubicBezTo>
                    <a:pt x="2406" y="62771"/>
                    <a:pt x="2239" y="63503"/>
                    <a:pt x="1988" y="64340"/>
                  </a:cubicBezTo>
                  <a:cubicBezTo>
                    <a:pt x="2260" y="64257"/>
                    <a:pt x="2490" y="64257"/>
                    <a:pt x="2657" y="64152"/>
                  </a:cubicBezTo>
                  <a:cubicBezTo>
                    <a:pt x="3243" y="63713"/>
                    <a:pt x="3955" y="63545"/>
                    <a:pt x="4666" y="63420"/>
                  </a:cubicBezTo>
                  <a:cubicBezTo>
                    <a:pt x="5064" y="63336"/>
                    <a:pt x="5419" y="63210"/>
                    <a:pt x="5796" y="63106"/>
                  </a:cubicBezTo>
                  <a:cubicBezTo>
                    <a:pt x="6800" y="62792"/>
                    <a:pt x="7805" y="62499"/>
                    <a:pt x="8851" y="62353"/>
                  </a:cubicBezTo>
                  <a:cubicBezTo>
                    <a:pt x="9499" y="62248"/>
                    <a:pt x="10148" y="62122"/>
                    <a:pt x="10818" y="62039"/>
                  </a:cubicBezTo>
                  <a:cubicBezTo>
                    <a:pt x="11864" y="61871"/>
                    <a:pt x="12910" y="61746"/>
                    <a:pt x="13956" y="61746"/>
                  </a:cubicBezTo>
                  <a:cubicBezTo>
                    <a:pt x="15797" y="61767"/>
                    <a:pt x="17681" y="61767"/>
                    <a:pt x="19543" y="61746"/>
                  </a:cubicBezTo>
                  <a:cubicBezTo>
                    <a:pt x="20547" y="61746"/>
                    <a:pt x="21530" y="61809"/>
                    <a:pt x="22493" y="61976"/>
                  </a:cubicBezTo>
                  <a:cubicBezTo>
                    <a:pt x="22744" y="62039"/>
                    <a:pt x="22974" y="62081"/>
                    <a:pt x="23204" y="62122"/>
                  </a:cubicBezTo>
                  <a:cubicBezTo>
                    <a:pt x="25987" y="62562"/>
                    <a:pt x="28728" y="63022"/>
                    <a:pt x="31427" y="63901"/>
                  </a:cubicBezTo>
                  <a:cubicBezTo>
                    <a:pt x="31553" y="63943"/>
                    <a:pt x="31699" y="63922"/>
                    <a:pt x="31867" y="63922"/>
                  </a:cubicBezTo>
                  <a:cubicBezTo>
                    <a:pt x="31365" y="62646"/>
                    <a:pt x="31030" y="61348"/>
                    <a:pt x="29753" y="60658"/>
                  </a:cubicBezTo>
                  <a:cubicBezTo>
                    <a:pt x="29481" y="60930"/>
                    <a:pt x="29126" y="61034"/>
                    <a:pt x="28665" y="61034"/>
                  </a:cubicBezTo>
                  <a:close/>
                  <a:moveTo>
                    <a:pt x="45195" y="40090"/>
                  </a:moveTo>
                  <a:cubicBezTo>
                    <a:pt x="45258" y="40257"/>
                    <a:pt x="45300" y="40404"/>
                    <a:pt x="45362" y="40529"/>
                  </a:cubicBezTo>
                  <a:cubicBezTo>
                    <a:pt x="45572" y="41115"/>
                    <a:pt x="45760" y="41659"/>
                    <a:pt x="45948" y="42245"/>
                  </a:cubicBezTo>
                  <a:cubicBezTo>
                    <a:pt x="46011" y="42391"/>
                    <a:pt x="46053" y="42580"/>
                    <a:pt x="46137" y="42726"/>
                  </a:cubicBezTo>
                  <a:cubicBezTo>
                    <a:pt x="46597" y="43459"/>
                    <a:pt x="46806" y="44275"/>
                    <a:pt x="46995" y="45091"/>
                  </a:cubicBezTo>
                  <a:cubicBezTo>
                    <a:pt x="47371" y="46513"/>
                    <a:pt x="47706" y="47936"/>
                    <a:pt x="48041" y="49380"/>
                  </a:cubicBezTo>
                  <a:cubicBezTo>
                    <a:pt x="48187" y="49945"/>
                    <a:pt x="48229" y="50552"/>
                    <a:pt x="48250" y="51158"/>
                  </a:cubicBezTo>
                  <a:cubicBezTo>
                    <a:pt x="48313" y="51975"/>
                    <a:pt x="48731" y="52623"/>
                    <a:pt x="49547" y="52937"/>
                  </a:cubicBezTo>
                  <a:cubicBezTo>
                    <a:pt x="49694" y="52979"/>
                    <a:pt x="49903" y="53042"/>
                    <a:pt x="50070" y="52958"/>
                  </a:cubicBezTo>
                  <a:cubicBezTo>
                    <a:pt x="50761" y="52707"/>
                    <a:pt x="51472" y="52498"/>
                    <a:pt x="52163" y="52121"/>
                  </a:cubicBezTo>
                  <a:cubicBezTo>
                    <a:pt x="53000" y="51682"/>
                    <a:pt x="53795" y="51138"/>
                    <a:pt x="54611" y="50614"/>
                  </a:cubicBezTo>
                  <a:cubicBezTo>
                    <a:pt x="55887" y="49778"/>
                    <a:pt x="57142" y="48878"/>
                    <a:pt x="58189" y="47748"/>
                  </a:cubicBezTo>
                  <a:cubicBezTo>
                    <a:pt x="59214" y="46660"/>
                    <a:pt x="59067" y="45404"/>
                    <a:pt x="57958" y="44568"/>
                  </a:cubicBezTo>
                  <a:cubicBezTo>
                    <a:pt x="57896" y="44505"/>
                    <a:pt x="57812" y="44463"/>
                    <a:pt x="57749" y="44400"/>
                  </a:cubicBezTo>
                  <a:cubicBezTo>
                    <a:pt x="56368" y="43396"/>
                    <a:pt x="54820" y="42622"/>
                    <a:pt x="53355" y="41743"/>
                  </a:cubicBezTo>
                  <a:cubicBezTo>
                    <a:pt x="53251" y="41680"/>
                    <a:pt x="53146" y="41638"/>
                    <a:pt x="53021" y="41575"/>
                  </a:cubicBezTo>
                  <a:cubicBezTo>
                    <a:pt x="52100" y="41262"/>
                    <a:pt x="51263" y="40801"/>
                    <a:pt x="50426" y="40299"/>
                  </a:cubicBezTo>
                  <a:cubicBezTo>
                    <a:pt x="49861" y="39964"/>
                    <a:pt x="49254" y="39692"/>
                    <a:pt x="48627" y="39462"/>
                  </a:cubicBezTo>
                  <a:cubicBezTo>
                    <a:pt x="48229" y="39337"/>
                    <a:pt x="47873" y="39127"/>
                    <a:pt x="47455" y="38939"/>
                  </a:cubicBezTo>
                  <a:cubicBezTo>
                    <a:pt x="46743" y="39378"/>
                    <a:pt x="45927" y="39630"/>
                    <a:pt x="45195" y="40090"/>
                  </a:cubicBezTo>
                  <a:close/>
                  <a:moveTo>
                    <a:pt x="33750" y="65198"/>
                  </a:moveTo>
                  <a:cubicBezTo>
                    <a:pt x="33896" y="65198"/>
                    <a:pt x="34001" y="65219"/>
                    <a:pt x="34085" y="65198"/>
                  </a:cubicBezTo>
                  <a:cubicBezTo>
                    <a:pt x="34922" y="64968"/>
                    <a:pt x="35759" y="64696"/>
                    <a:pt x="36533" y="64278"/>
                  </a:cubicBezTo>
                  <a:cubicBezTo>
                    <a:pt x="36888" y="64110"/>
                    <a:pt x="37244" y="63964"/>
                    <a:pt x="37621" y="63838"/>
                  </a:cubicBezTo>
                  <a:cubicBezTo>
                    <a:pt x="39316" y="63231"/>
                    <a:pt x="41094" y="62897"/>
                    <a:pt x="42893" y="62687"/>
                  </a:cubicBezTo>
                  <a:cubicBezTo>
                    <a:pt x="43835" y="62583"/>
                    <a:pt x="44839" y="62562"/>
                    <a:pt x="45781" y="62583"/>
                  </a:cubicBezTo>
                  <a:cubicBezTo>
                    <a:pt x="47392" y="62583"/>
                    <a:pt x="49024" y="62478"/>
                    <a:pt x="50635" y="62687"/>
                  </a:cubicBezTo>
                  <a:cubicBezTo>
                    <a:pt x="51221" y="62771"/>
                    <a:pt x="51765" y="62813"/>
                    <a:pt x="52351" y="62897"/>
                  </a:cubicBezTo>
                  <a:cubicBezTo>
                    <a:pt x="54297" y="63106"/>
                    <a:pt x="56222" y="63441"/>
                    <a:pt x="58042" y="64173"/>
                  </a:cubicBezTo>
                  <a:cubicBezTo>
                    <a:pt x="58314" y="64278"/>
                    <a:pt x="58586" y="64361"/>
                    <a:pt x="58942" y="64466"/>
                  </a:cubicBezTo>
                  <a:cubicBezTo>
                    <a:pt x="58942" y="64319"/>
                    <a:pt x="58942" y="64215"/>
                    <a:pt x="58900" y="64152"/>
                  </a:cubicBezTo>
                  <a:cubicBezTo>
                    <a:pt x="58649" y="63713"/>
                    <a:pt x="58377" y="63273"/>
                    <a:pt x="58105" y="62855"/>
                  </a:cubicBezTo>
                  <a:cubicBezTo>
                    <a:pt x="57603" y="62081"/>
                    <a:pt x="57059" y="61390"/>
                    <a:pt x="56578" y="60595"/>
                  </a:cubicBezTo>
                  <a:cubicBezTo>
                    <a:pt x="56368" y="60260"/>
                    <a:pt x="56138" y="60051"/>
                    <a:pt x="55803" y="59925"/>
                  </a:cubicBezTo>
                  <a:cubicBezTo>
                    <a:pt x="54862" y="59549"/>
                    <a:pt x="53899" y="59130"/>
                    <a:pt x="52937" y="58796"/>
                  </a:cubicBezTo>
                  <a:cubicBezTo>
                    <a:pt x="51681" y="58356"/>
                    <a:pt x="50384" y="58084"/>
                    <a:pt x="49045" y="58063"/>
                  </a:cubicBezTo>
                  <a:cubicBezTo>
                    <a:pt x="47057" y="58042"/>
                    <a:pt x="45070" y="57938"/>
                    <a:pt x="43082" y="58210"/>
                  </a:cubicBezTo>
                  <a:cubicBezTo>
                    <a:pt x="41701" y="58419"/>
                    <a:pt x="40257" y="58503"/>
                    <a:pt x="38897" y="58942"/>
                  </a:cubicBezTo>
                  <a:cubicBezTo>
                    <a:pt x="38541" y="59089"/>
                    <a:pt x="38144" y="59151"/>
                    <a:pt x="37746" y="59214"/>
                  </a:cubicBezTo>
                  <a:cubicBezTo>
                    <a:pt x="37014" y="59298"/>
                    <a:pt x="36344" y="59528"/>
                    <a:pt x="35675" y="59821"/>
                  </a:cubicBezTo>
                  <a:cubicBezTo>
                    <a:pt x="35319" y="59967"/>
                    <a:pt x="34943" y="60135"/>
                    <a:pt x="34587" y="60239"/>
                  </a:cubicBezTo>
                  <a:cubicBezTo>
                    <a:pt x="33938" y="60407"/>
                    <a:pt x="33415" y="60825"/>
                    <a:pt x="32850" y="61181"/>
                  </a:cubicBezTo>
                  <a:cubicBezTo>
                    <a:pt x="32494" y="61411"/>
                    <a:pt x="32327" y="61746"/>
                    <a:pt x="32390" y="62164"/>
                  </a:cubicBezTo>
                  <a:cubicBezTo>
                    <a:pt x="32432" y="62541"/>
                    <a:pt x="32515" y="62876"/>
                    <a:pt x="32641" y="63210"/>
                  </a:cubicBezTo>
                  <a:cubicBezTo>
                    <a:pt x="32829" y="63650"/>
                    <a:pt x="33038" y="64110"/>
                    <a:pt x="33248" y="64529"/>
                  </a:cubicBezTo>
                  <a:cubicBezTo>
                    <a:pt x="33394" y="64738"/>
                    <a:pt x="33582" y="64968"/>
                    <a:pt x="33750" y="65198"/>
                  </a:cubicBezTo>
                  <a:close/>
                  <a:moveTo>
                    <a:pt x="15484" y="49945"/>
                  </a:moveTo>
                  <a:cubicBezTo>
                    <a:pt x="15546" y="49798"/>
                    <a:pt x="15630" y="49610"/>
                    <a:pt x="15672" y="49464"/>
                  </a:cubicBezTo>
                  <a:cubicBezTo>
                    <a:pt x="15839" y="48836"/>
                    <a:pt x="15986" y="48166"/>
                    <a:pt x="16153" y="47539"/>
                  </a:cubicBezTo>
                  <a:cubicBezTo>
                    <a:pt x="16362" y="46785"/>
                    <a:pt x="16697" y="46074"/>
                    <a:pt x="17116" y="45425"/>
                  </a:cubicBezTo>
                  <a:cubicBezTo>
                    <a:pt x="17534" y="44714"/>
                    <a:pt x="17932" y="44024"/>
                    <a:pt x="18141" y="43228"/>
                  </a:cubicBezTo>
                  <a:cubicBezTo>
                    <a:pt x="18204" y="42915"/>
                    <a:pt x="18371" y="42601"/>
                    <a:pt x="18559" y="42350"/>
                  </a:cubicBezTo>
                  <a:cubicBezTo>
                    <a:pt x="20024" y="40257"/>
                    <a:pt x="21133" y="37914"/>
                    <a:pt x="22598" y="35821"/>
                  </a:cubicBezTo>
                  <a:cubicBezTo>
                    <a:pt x="22786" y="35570"/>
                    <a:pt x="22932" y="35277"/>
                    <a:pt x="22932" y="34859"/>
                  </a:cubicBezTo>
                  <a:cubicBezTo>
                    <a:pt x="22619" y="34964"/>
                    <a:pt x="22388" y="35047"/>
                    <a:pt x="22158" y="35152"/>
                  </a:cubicBezTo>
                  <a:cubicBezTo>
                    <a:pt x="20233" y="36031"/>
                    <a:pt x="18434" y="37223"/>
                    <a:pt x="16634" y="38374"/>
                  </a:cubicBezTo>
                  <a:cubicBezTo>
                    <a:pt x="16593" y="38395"/>
                    <a:pt x="16530" y="38437"/>
                    <a:pt x="16509" y="38479"/>
                  </a:cubicBezTo>
                  <a:cubicBezTo>
                    <a:pt x="15588" y="39169"/>
                    <a:pt x="14730" y="39902"/>
                    <a:pt x="13789" y="40571"/>
                  </a:cubicBezTo>
                  <a:cubicBezTo>
                    <a:pt x="12868" y="41220"/>
                    <a:pt x="12094" y="41994"/>
                    <a:pt x="11424" y="42894"/>
                  </a:cubicBezTo>
                  <a:cubicBezTo>
                    <a:pt x="10839" y="43731"/>
                    <a:pt x="10629" y="44484"/>
                    <a:pt x="11299" y="45446"/>
                  </a:cubicBezTo>
                  <a:cubicBezTo>
                    <a:pt x="11885" y="46262"/>
                    <a:pt x="12408" y="47099"/>
                    <a:pt x="12973" y="47915"/>
                  </a:cubicBezTo>
                  <a:cubicBezTo>
                    <a:pt x="13496" y="48648"/>
                    <a:pt x="14521" y="49464"/>
                    <a:pt x="15484" y="49945"/>
                  </a:cubicBezTo>
                  <a:close/>
                  <a:moveTo>
                    <a:pt x="23686" y="44275"/>
                  </a:moveTo>
                  <a:cubicBezTo>
                    <a:pt x="24041" y="46137"/>
                    <a:pt x="24418" y="47957"/>
                    <a:pt x="25087" y="49736"/>
                  </a:cubicBezTo>
                  <a:cubicBezTo>
                    <a:pt x="25276" y="49715"/>
                    <a:pt x="25464" y="49652"/>
                    <a:pt x="25611" y="49631"/>
                  </a:cubicBezTo>
                  <a:cubicBezTo>
                    <a:pt x="25799" y="49610"/>
                    <a:pt x="26008" y="49694"/>
                    <a:pt x="26029" y="49903"/>
                  </a:cubicBezTo>
                  <a:cubicBezTo>
                    <a:pt x="26050" y="50029"/>
                    <a:pt x="26008" y="50217"/>
                    <a:pt x="25904" y="50301"/>
                  </a:cubicBezTo>
                  <a:cubicBezTo>
                    <a:pt x="25694" y="50510"/>
                    <a:pt x="25464" y="50677"/>
                    <a:pt x="25213" y="50866"/>
                  </a:cubicBezTo>
                  <a:cubicBezTo>
                    <a:pt x="25318" y="51619"/>
                    <a:pt x="25360" y="52330"/>
                    <a:pt x="25611" y="53021"/>
                  </a:cubicBezTo>
                  <a:cubicBezTo>
                    <a:pt x="26029" y="54171"/>
                    <a:pt x="26301" y="55343"/>
                    <a:pt x="26322" y="56599"/>
                  </a:cubicBezTo>
                  <a:cubicBezTo>
                    <a:pt x="26992" y="56431"/>
                    <a:pt x="27598" y="56180"/>
                    <a:pt x="28289" y="56117"/>
                  </a:cubicBezTo>
                  <a:cubicBezTo>
                    <a:pt x="28456" y="56117"/>
                    <a:pt x="28645" y="55950"/>
                    <a:pt x="28854" y="55804"/>
                  </a:cubicBezTo>
                  <a:cubicBezTo>
                    <a:pt x="28770" y="55448"/>
                    <a:pt x="28624" y="55071"/>
                    <a:pt x="28624" y="54736"/>
                  </a:cubicBezTo>
                  <a:cubicBezTo>
                    <a:pt x="28624" y="53983"/>
                    <a:pt x="28561" y="53251"/>
                    <a:pt x="28393" y="52519"/>
                  </a:cubicBezTo>
                  <a:cubicBezTo>
                    <a:pt x="28352" y="52372"/>
                    <a:pt x="28352" y="52226"/>
                    <a:pt x="28352" y="52058"/>
                  </a:cubicBezTo>
                  <a:cubicBezTo>
                    <a:pt x="28414" y="51326"/>
                    <a:pt x="28247" y="50635"/>
                    <a:pt x="28121" y="49924"/>
                  </a:cubicBezTo>
                  <a:cubicBezTo>
                    <a:pt x="27912" y="48689"/>
                    <a:pt x="27515" y="47476"/>
                    <a:pt x="27598" y="46179"/>
                  </a:cubicBezTo>
                  <a:cubicBezTo>
                    <a:pt x="27598" y="45990"/>
                    <a:pt x="27556" y="45823"/>
                    <a:pt x="27494" y="45656"/>
                  </a:cubicBezTo>
                  <a:cubicBezTo>
                    <a:pt x="27347" y="45258"/>
                    <a:pt x="27347" y="44840"/>
                    <a:pt x="27347" y="44400"/>
                  </a:cubicBezTo>
                  <a:lnTo>
                    <a:pt x="27347" y="43584"/>
                  </a:lnTo>
                  <a:cubicBezTo>
                    <a:pt x="27305" y="43208"/>
                    <a:pt x="27180" y="43061"/>
                    <a:pt x="26761" y="43061"/>
                  </a:cubicBezTo>
                  <a:cubicBezTo>
                    <a:pt x="26510" y="43061"/>
                    <a:pt x="26238" y="43124"/>
                    <a:pt x="25987" y="43166"/>
                  </a:cubicBezTo>
                  <a:cubicBezTo>
                    <a:pt x="25820" y="43208"/>
                    <a:pt x="25694" y="43270"/>
                    <a:pt x="25569" y="43312"/>
                  </a:cubicBezTo>
                  <a:cubicBezTo>
                    <a:pt x="24836" y="43375"/>
                    <a:pt x="24271" y="43710"/>
                    <a:pt x="23686" y="44275"/>
                  </a:cubicBezTo>
                  <a:close/>
                  <a:moveTo>
                    <a:pt x="25067" y="54276"/>
                  </a:moveTo>
                  <a:cubicBezTo>
                    <a:pt x="24313" y="54485"/>
                    <a:pt x="23853" y="54485"/>
                    <a:pt x="23309" y="54171"/>
                  </a:cubicBezTo>
                  <a:cubicBezTo>
                    <a:pt x="22702" y="53816"/>
                    <a:pt x="22137" y="53439"/>
                    <a:pt x="21572" y="53042"/>
                  </a:cubicBezTo>
                  <a:cubicBezTo>
                    <a:pt x="21321" y="52853"/>
                    <a:pt x="21049" y="52770"/>
                    <a:pt x="20735" y="52832"/>
                  </a:cubicBezTo>
                  <a:cubicBezTo>
                    <a:pt x="20484" y="52874"/>
                    <a:pt x="20191" y="52916"/>
                    <a:pt x="19940" y="52853"/>
                  </a:cubicBezTo>
                  <a:cubicBezTo>
                    <a:pt x="18810" y="52623"/>
                    <a:pt x="17681" y="52456"/>
                    <a:pt x="16634" y="51995"/>
                  </a:cubicBezTo>
                  <a:cubicBezTo>
                    <a:pt x="16446" y="51912"/>
                    <a:pt x="16237" y="51891"/>
                    <a:pt x="16090" y="51828"/>
                  </a:cubicBezTo>
                  <a:cubicBezTo>
                    <a:pt x="15651" y="52309"/>
                    <a:pt x="15881" y="52937"/>
                    <a:pt x="15504" y="53376"/>
                  </a:cubicBezTo>
                  <a:lnTo>
                    <a:pt x="15504" y="54653"/>
                  </a:lnTo>
                  <a:cubicBezTo>
                    <a:pt x="15714" y="54695"/>
                    <a:pt x="15902" y="54715"/>
                    <a:pt x="16111" y="54715"/>
                  </a:cubicBezTo>
                  <a:lnTo>
                    <a:pt x="18643" y="54715"/>
                  </a:lnTo>
                  <a:cubicBezTo>
                    <a:pt x="18936" y="54715"/>
                    <a:pt x="19250" y="54736"/>
                    <a:pt x="19543" y="54841"/>
                  </a:cubicBezTo>
                  <a:cubicBezTo>
                    <a:pt x="20694" y="55301"/>
                    <a:pt x="21886" y="55573"/>
                    <a:pt x="23100" y="55866"/>
                  </a:cubicBezTo>
                  <a:cubicBezTo>
                    <a:pt x="23602" y="55992"/>
                    <a:pt x="24062" y="56117"/>
                    <a:pt x="24439" y="56536"/>
                  </a:cubicBezTo>
                  <a:cubicBezTo>
                    <a:pt x="24774" y="56912"/>
                    <a:pt x="25025" y="56954"/>
                    <a:pt x="25548" y="56975"/>
                  </a:cubicBezTo>
                  <a:cubicBezTo>
                    <a:pt x="25485" y="56306"/>
                    <a:pt x="25297" y="55657"/>
                    <a:pt x="25234" y="54967"/>
                  </a:cubicBezTo>
                  <a:cubicBezTo>
                    <a:pt x="25192" y="54715"/>
                    <a:pt x="25108" y="54506"/>
                    <a:pt x="25067" y="54276"/>
                  </a:cubicBezTo>
                  <a:close/>
                  <a:moveTo>
                    <a:pt x="20714" y="22953"/>
                  </a:moveTo>
                  <a:cubicBezTo>
                    <a:pt x="20777" y="22640"/>
                    <a:pt x="20798" y="22409"/>
                    <a:pt x="20840" y="22158"/>
                  </a:cubicBezTo>
                  <a:cubicBezTo>
                    <a:pt x="20924" y="21886"/>
                    <a:pt x="21007" y="21635"/>
                    <a:pt x="21112" y="21384"/>
                  </a:cubicBezTo>
                  <a:cubicBezTo>
                    <a:pt x="21468" y="20589"/>
                    <a:pt x="21510" y="19710"/>
                    <a:pt x="21447" y="18852"/>
                  </a:cubicBezTo>
                  <a:cubicBezTo>
                    <a:pt x="21405" y="18246"/>
                    <a:pt x="21007" y="17869"/>
                    <a:pt x="20401" y="17869"/>
                  </a:cubicBezTo>
                  <a:cubicBezTo>
                    <a:pt x="20170" y="17869"/>
                    <a:pt x="19940" y="17869"/>
                    <a:pt x="19689" y="17890"/>
                  </a:cubicBezTo>
                  <a:cubicBezTo>
                    <a:pt x="19438" y="17911"/>
                    <a:pt x="19208" y="18078"/>
                    <a:pt x="19208" y="18308"/>
                  </a:cubicBezTo>
                  <a:cubicBezTo>
                    <a:pt x="19166" y="19166"/>
                    <a:pt x="19020" y="20066"/>
                    <a:pt x="19438" y="20861"/>
                  </a:cubicBezTo>
                  <a:cubicBezTo>
                    <a:pt x="19752" y="21489"/>
                    <a:pt x="20150" y="22117"/>
                    <a:pt x="20505" y="22723"/>
                  </a:cubicBezTo>
                  <a:cubicBezTo>
                    <a:pt x="20568" y="22786"/>
                    <a:pt x="20610" y="22828"/>
                    <a:pt x="20714" y="22953"/>
                  </a:cubicBezTo>
                  <a:close/>
                  <a:moveTo>
                    <a:pt x="54088" y="33771"/>
                  </a:moveTo>
                  <a:cubicBezTo>
                    <a:pt x="54485" y="33792"/>
                    <a:pt x="54778" y="33792"/>
                    <a:pt x="55071" y="33792"/>
                  </a:cubicBezTo>
                  <a:cubicBezTo>
                    <a:pt x="56368" y="33792"/>
                    <a:pt x="57331" y="33080"/>
                    <a:pt x="58147" y="32160"/>
                  </a:cubicBezTo>
                  <a:cubicBezTo>
                    <a:pt x="58544" y="31720"/>
                    <a:pt x="58210" y="30884"/>
                    <a:pt x="57624" y="30863"/>
                  </a:cubicBezTo>
                  <a:cubicBezTo>
                    <a:pt x="56954" y="30842"/>
                    <a:pt x="56243" y="30758"/>
                    <a:pt x="55510" y="30863"/>
                  </a:cubicBezTo>
                  <a:cubicBezTo>
                    <a:pt x="55071" y="31804"/>
                    <a:pt x="54611" y="32746"/>
                    <a:pt x="54088" y="33771"/>
                  </a:cubicBezTo>
                  <a:close/>
                  <a:moveTo>
                    <a:pt x="35738" y="41555"/>
                  </a:moveTo>
                  <a:cubicBezTo>
                    <a:pt x="34482" y="41324"/>
                    <a:pt x="33310" y="41073"/>
                    <a:pt x="32160" y="40864"/>
                  </a:cubicBezTo>
                  <a:cubicBezTo>
                    <a:pt x="32097" y="41596"/>
                    <a:pt x="32432" y="41994"/>
                    <a:pt x="33059" y="42182"/>
                  </a:cubicBezTo>
                  <a:cubicBezTo>
                    <a:pt x="33206" y="42224"/>
                    <a:pt x="33352" y="42224"/>
                    <a:pt x="33520" y="42224"/>
                  </a:cubicBezTo>
                  <a:lnTo>
                    <a:pt x="34817" y="42224"/>
                  </a:lnTo>
                  <a:cubicBezTo>
                    <a:pt x="35110" y="41994"/>
                    <a:pt x="35361" y="41806"/>
                    <a:pt x="35738" y="41555"/>
                  </a:cubicBezTo>
                  <a:close/>
                  <a:moveTo>
                    <a:pt x="26887" y="57833"/>
                  </a:moveTo>
                  <a:cubicBezTo>
                    <a:pt x="27222" y="58482"/>
                    <a:pt x="27724" y="58984"/>
                    <a:pt x="28310" y="59402"/>
                  </a:cubicBezTo>
                  <a:cubicBezTo>
                    <a:pt x="28540" y="59256"/>
                    <a:pt x="28728" y="59130"/>
                    <a:pt x="28896" y="59005"/>
                  </a:cubicBezTo>
                  <a:lnTo>
                    <a:pt x="28896" y="57143"/>
                  </a:lnTo>
                  <a:cubicBezTo>
                    <a:pt x="28226" y="57268"/>
                    <a:pt x="27556" y="57268"/>
                    <a:pt x="26887" y="57833"/>
                  </a:cubicBezTo>
                  <a:close/>
                  <a:moveTo>
                    <a:pt x="22472" y="52707"/>
                  </a:moveTo>
                  <a:cubicBezTo>
                    <a:pt x="22974" y="52979"/>
                    <a:pt x="23435" y="53251"/>
                    <a:pt x="23937" y="53544"/>
                  </a:cubicBezTo>
                  <a:cubicBezTo>
                    <a:pt x="24041" y="53586"/>
                    <a:pt x="24167" y="53607"/>
                    <a:pt x="24271" y="53607"/>
                  </a:cubicBezTo>
                  <a:cubicBezTo>
                    <a:pt x="24460" y="53648"/>
                    <a:pt x="24690" y="53376"/>
                    <a:pt x="24690" y="53188"/>
                  </a:cubicBezTo>
                  <a:cubicBezTo>
                    <a:pt x="24669" y="52979"/>
                    <a:pt x="24564" y="52853"/>
                    <a:pt x="24355" y="52853"/>
                  </a:cubicBezTo>
                  <a:cubicBezTo>
                    <a:pt x="23853" y="52874"/>
                    <a:pt x="23435" y="52623"/>
                    <a:pt x="22974" y="52456"/>
                  </a:cubicBezTo>
                  <a:cubicBezTo>
                    <a:pt x="22765" y="52414"/>
                    <a:pt x="22639" y="52456"/>
                    <a:pt x="22472" y="52707"/>
                  </a:cubicBezTo>
                  <a:close/>
                  <a:moveTo>
                    <a:pt x="23497" y="51723"/>
                  </a:moveTo>
                  <a:cubicBezTo>
                    <a:pt x="23832" y="51912"/>
                    <a:pt x="24083" y="52142"/>
                    <a:pt x="24460" y="51891"/>
                  </a:cubicBezTo>
                  <a:cubicBezTo>
                    <a:pt x="24418" y="51682"/>
                    <a:pt x="24376" y="51451"/>
                    <a:pt x="24334" y="51242"/>
                  </a:cubicBezTo>
                  <a:cubicBezTo>
                    <a:pt x="23937" y="51263"/>
                    <a:pt x="23707" y="51389"/>
                    <a:pt x="23497" y="51723"/>
                  </a:cubicBezTo>
                  <a:close/>
                  <a:moveTo>
                    <a:pt x="12596" y="62792"/>
                  </a:moveTo>
                  <a:lnTo>
                    <a:pt x="12596" y="62750"/>
                  </a:lnTo>
                  <a:lnTo>
                    <a:pt x="12199" y="62750"/>
                  </a:lnTo>
                  <a:lnTo>
                    <a:pt x="12199" y="62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380;p37">
              <a:extLst>
                <a:ext uri="{FF2B5EF4-FFF2-40B4-BE49-F238E27FC236}">
                  <a16:creationId xmlns:a16="http://schemas.microsoft.com/office/drawing/2014/main" id="{98C6D191-6EA9-1CB1-FF7E-B4F8652C9D2A}"/>
                </a:ext>
              </a:extLst>
            </p:cNvPr>
            <p:cNvSpPr/>
            <p:nvPr/>
          </p:nvSpPr>
          <p:spPr>
            <a:xfrm>
              <a:off x="-1599125" y="1614225"/>
              <a:ext cx="429475" cy="219725"/>
            </a:xfrm>
            <a:custGeom>
              <a:avLst/>
              <a:gdLst/>
              <a:ahLst/>
              <a:cxnLst/>
              <a:rect l="l" t="t" r="r" b="b"/>
              <a:pathLst>
                <a:path w="17179" h="8789" extrusionOk="0">
                  <a:moveTo>
                    <a:pt x="16970" y="5482"/>
                  </a:moveTo>
                  <a:cubicBezTo>
                    <a:pt x="17179" y="5671"/>
                    <a:pt x="17158" y="5859"/>
                    <a:pt x="17012" y="5985"/>
                  </a:cubicBezTo>
                  <a:cubicBezTo>
                    <a:pt x="16740" y="6299"/>
                    <a:pt x="16447" y="6591"/>
                    <a:pt x="16237" y="6947"/>
                  </a:cubicBezTo>
                  <a:cubicBezTo>
                    <a:pt x="16237" y="6989"/>
                    <a:pt x="16216" y="7010"/>
                    <a:pt x="16175" y="7010"/>
                  </a:cubicBezTo>
                  <a:cubicBezTo>
                    <a:pt x="15170" y="7575"/>
                    <a:pt x="14291" y="8412"/>
                    <a:pt x="13120" y="8705"/>
                  </a:cubicBezTo>
                  <a:cubicBezTo>
                    <a:pt x="12911" y="8747"/>
                    <a:pt x="12701" y="8788"/>
                    <a:pt x="12492" y="8788"/>
                  </a:cubicBezTo>
                  <a:lnTo>
                    <a:pt x="7701" y="8788"/>
                  </a:lnTo>
                  <a:cubicBezTo>
                    <a:pt x="7449" y="8788"/>
                    <a:pt x="7157" y="8747"/>
                    <a:pt x="6885" y="8684"/>
                  </a:cubicBezTo>
                  <a:cubicBezTo>
                    <a:pt x="6529" y="8579"/>
                    <a:pt x="6131" y="8516"/>
                    <a:pt x="5755" y="8495"/>
                  </a:cubicBezTo>
                  <a:cubicBezTo>
                    <a:pt x="5399" y="8475"/>
                    <a:pt x="5043" y="8349"/>
                    <a:pt x="4708" y="8203"/>
                  </a:cubicBezTo>
                  <a:cubicBezTo>
                    <a:pt x="4353" y="8077"/>
                    <a:pt x="4039" y="7889"/>
                    <a:pt x="3725" y="7742"/>
                  </a:cubicBezTo>
                  <a:cubicBezTo>
                    <a:pt x="3160" y="7470"/>
                    <a:pt x="2763" y="7115"/>
                    <a:pt x="2365" y="6591"/>
                  </a:cubicBezTo>
                  <a:cubicBezTo>
                    <a:pt x="1905" y="5964"/>
                    <a:pt x="1403" y="5357"/>
                    <a:pt x="984" y="4708"/>
                  </a:cubicBezTo>
                  <a:cubicBezTo>
                    <a:pt x="231" y="3558"/>
                    <a:pt x="1" y="2281"/>
                    <a:pt x="126" y="921"/>
                  </a:cubicBezTo>
                  <a:cubicBezTo>
                    <a:pt x="147" y="565"/>
                    <a:pt x="356" y="314"/>
                    <a:pt x="566" y="42"/>
                  </a:cubicBezTo>
                  <a:cubicBezTo>
                    <a:pt x="628" y="1"/>
                    <a:pt x="754" y="1"/>
                    <a:pt x="796" y="1"/>
                  </a:cubicBezTo>
                  <a:cubicBezTo>
                    <a:pt x="879" y="21"/>
                    <a:pt x="963" y="105"/>
                    <a:pt x="984" y="189"/>
                  </a:cubicBezTo>
                  <a:cubicBezTo>
                    <a:pt x="1005" y="293"/>
                    <a:pt x="1005" y="419"/>
                    <a:pt x="984" y="524"/>
                  </a:cubicBezTo>
                  <a:cubicBezTo>
                    <a:pt x="545" y="1779"/>
                    <a:pt x="963" y="2909"/>
                    <a:pt x="1507" y="3976"/>
                  </a:cubicBezTo>
                  <a:cubicBezTo>
                    <a:pt x="2009" y="4918"/>
                    <a:pt x="2784" y="5650"/>
                    <a:pt x="3411" y="6487"/>
                  </a:cubicBezTo>
                  <a:cubicBezTo>
                    <a:pt x="3495" y="6571"/>
                    <a:pt x="3600" y="6633"/>
                    <a:pt x="3704" y="6696"/>
                  </a:cubicBezTo>
                  <a:cubicBezTo>
                    <a:pt x="4206" y="6926"/>
                    <a:pt x="4667" y="7156"/>
                    <a:pt x="5169" y="7366"/>
                  </a:cubicBezTo>
                  <a:cubicBezTo>
                    <a:pt x="5273" y="7428"/>
                    <a:pt x="5399" y="7470"/>
                    <a:pt x="5504" y="7470"/>
                  </a:cubicBezTo>
                  <a:cubicBezTo>
                    <a:pt x="6320" y="7575"/>
                    <a:pt x="7115" y="7742"/>
                    <a:pt x="7910" y="7763"/>
                  </a:cubicBezTo>
                  <a:cubicBezTo>
                    <a:pt x="9333" y="7826"/>
                    <a:pt x="10734" y="7763"/>
                    <a:pt x="12157" y="7763"/>
                  </a:cubicBezTo>
                  <a:cubicBezTo>
                    <a:pt x="12973" y="7763"/>
                    <a:pt x="13664" y="7470"/>
                    <a:pt x="14291" y="6989"/>
                  </a:cubicBezTo>
                  <a:cubicBezTo>
                    <a:pt x="14480" y="6822"/>
                    <a:pt x="14689" y="6696"/>
                    <a:pt x="14898" y="6591"/>
                  </a:cubicBezTo>
                  <a:cubicBezTo>
                    <a:pt x="15233" y="6403"/>
                    <a:pt x="15589" y="6257"/>
                    <a:pt x="15819" y="5901"/>
                  </a:cubicBezTo>
                  <a:cubicBezTo>
                    <a:pt x="16133" y="5629"/>
                    <a:pt x="16593" y="5566"/>
                    <a:pt x="16970" y="54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381;p37">
              <a:extLst>
                <a:ext uri="{FF2B5EF4-FFF2-40B4-BE49-F238E27FC236}">
                  <a16:creationId xmlns:a16="http://schemas.microsoft.com/office/drawing/2014/main" id="{4396DF6C-6E9E-FE61-C5B4-6E6C7FC7DC57}"/>
                </a:ext>
              </a:extLst>
            </p:cNvPr>
            <p:cNvSpPr/>
            <p:nvPr/>
          </p:nvSpPr>
          <p:spPr>
            <a:xfrm>
              <a:off x="-1261200" y="1599050"/>
              <a:ext cx="39250" cy="46575"/>
            </a:xfrm>
            <a:custGeom>
              <a:avLst/>
              <a:gdLst/>
              <a:ahLst/>
              <a:cxnLst/>
              <a:rect l="l" t="t" r="r" b="b"/>
              <a:pathLst>
                <a:path w="1570" h="1863" extrusionOk="0">
                  <a:moveTo>
                    <a:pt x="1570" y="817"/>
                  </a:moveTo>
                  <a:cubicBezTo>
                    <a:pt x="1570" y="1361"/>
                    <a:pt x="1235" y="1758"/>
                    <a:pt x="774" y="1842"/>
                  </a:cubicBezTo>
                  <a:cubicBezTo>
                    <a:pt x="523" y="1863"/>
                    <a:pt x="314" y="1800"/>
                    <a:pt x="147" y="1570"/>
                  </a:cubicBezTo>
                  <a:cubicBezTo>
                    <a:pt x="21" y="1382"/>
                    <a:pt x="0" y="1152"/>
                    <a:pt x="105" y="963"/>
                  </a:cubicBezTo>
                  <a:cubicBezTo>
                    <a:pt x="293" y="712"/>
                    <a:pt x="502" y="440"/>
                    <a:pt x="754" y="231"/>
                  </a:cubicBezTo>
                  <a:cubicBezTo>
                    <a:pt x="1046" y="1"/>
                    <a:pt x="1402" y="147"/>
                    <a:pt x="1507" y="524"/>
                  </a:cubicBezTo>
                  <a:cubicBezTo>
                    <a:pt x="1549" y="628"/>
                    <a:pt x="1549" y="733"/>
                    <a:pt x="1570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382;p37">
              <a:extLst>
                <a:ext uri="{FF2B5EF4-FFF2-40B4-BE49-F238E27FC236}">
                  <a16:creationId xmlns:a16="http://schemas.microsoft.com/office/drawing/2014/main" id="{03FB1845-E989-ACE3-31E4-792BFDF7B5F2}"/>
                </a:ext>
              </a:extLst>
            </p:cNvPr>
            <p:cNvSpPr/>
            <p:nvPr/>
          </p:nvSpPr>
          <p:spPr>
            <a:xfrm>
              <a:off x="-1527450" y="1533150"/>
              <a:ext cx="41350" cy="38725"/>
            </a:xfrm>
            <a:custGeom>
              <a:avLst/>
              <a:gdLst/>
              <a:ahLst/>
              <a:cxnLst/>
              <a:rect l="l" t="t" r="r" b="b"/>
              <a:pathLst>
                <a:path w="1654" h="1549" extrusionOk="0">
                  <a:moveTo>
                    <a:pt x="649" y="21"/>
                  </a:moveTo>
                  <a:cubicBezTo>
                    <a:pt x="1151" y="0"/>
                    <a:pt x="1402" y="84"/>
                    <a:pt x="1507" y="356"/>
                  </a:cubicBezTo>
                  <a:cubicBezTo>
                    <a:pt x="1611" y="649"/>
                    <a:pt x="1653" y="963"/>
                    <a:pt x="1465" y="1235"/>
                  </a:cubicBezTo>
                  <a:cubicBezTo>
                    <a:pt x="1381" y="1339"/>
                    <a:pt x="1235" y="1402"/>
                    <a:pt x="1088" y="1444"/>
                  </a:cubicBezTo>
                  <a:cubicBezTo>
                    <a:pt x="461" y="1549"/>
                    <a:pt x="0" y="1130"/>
                    <a:pt x="0" y="461"/>
                  </a:cubicBezTo>
                  <a:cubicBezTo>
                    <a:pt x="0" y="356"/>
                    <a:pt x="126" y="189"/>
                    <a:pt x="230" y="126"/>
                  </a:cubicBezTo>
                  <a:cubicBezTo>
                    <a:pt x="440" y="21"/>
                    <a:pt x="649" y="21"/>
                    <a:pt x="649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383;p37">
              <a:extLst>
                <a:ext uri="{FF2B5EF4-FFF2-40B4-BE49-F238E27FC236}">
                  <a16:creationId xmlns:a16="http://schemas.microsoft.com/office/drawing/2014/main" id="{183DD9DA-3E27-0577-B180-3A1B2A283291}"/>
                </a:ext>
              </a:extLst>
            </p:cNvPr>
            <p:cNvSpPr/>
            <p:nvPr/>
          </p:nvSpPr>
          <p:spPr>
            <a:xfrm flipH="1">
              <a:off x="-590075" y="1442125"/>
              <a:ext cx="257900" cy="310750"/>
            </a:xfrm>
            <a:custGeom>
              <a:avLst/>
              <a:gdLst/>
              <a:ahLst/>
              <a:cxnLst/>
              <a:rect l="l" t="t" r="r" b="b"/>
              <a:pathLst>
                <a:path w="10316" h="12430" extrusionOk="0">
                  <a:moveTo>
                    <a:pt x="4624" y="168"/>
                  </a:moveTo>
                  <a:cubicBezTo>
                    <a:pt x="3934" y="1110"/>
                    <a:pt x="3453" y="2114"/>
                    <a:pt x="3118" y="3223"/>
                  </a:cubicBezTo>
                  <a:cubicBezTo>
                    <a:pt x="3034" y="3516"/>
                    <a:pt x="2929" y="3830"/>
                    <a:pt x="2929" y="4144"/>
                  </a:cubicBezTo>
                  <a:cubicBezTo>
                    <a:pt x="2909" y="5294"/>
                    <a:pt x="2909" y="6403"/>
                    <a:pt x="2888" y="7554"/>
                  </a:cubicBezTo>
                  <a:cubicBezTo>
                    <a:pt x="2888" y="7993"/>
                    <a:pt x="2992" y="8370"/>
                    <a:pt x="3327" y="8663"/>
                  </a:cubicBezTo>
                  <a:cubicBezTo>
                    <a:pt x="3536" y="8830"/>
                    <a:pt x="3725" y="9040"/>
                    <a:pt x="3892" y="9228"/>
                  </a:cubicBezTo>
                  <a:cubicBezTo>
                    <a:pt x="4352" y="9730"/>
                    <a:pt x="4813" y="10170"/>
                    <a:pt x="5566" y="10065"/>
                  </a:cubicBezTo>
                  <a:cubicBezTo>
                    <a:pt x="5629" y="10065"/>
                    <a:pt x="5712" y="10065"/>
                    <a:pt x="5775" y="10086"/>
                  </a:cubicBezTo>
                  <a:cubicBezTo>
                    <a:pt x="7114" y="10609"/>
                    <a:pt x="8432" y="10462"/>
                    <a:pt x="9730" y="9960"/>
                  </a:cubicBezTo>
                  <a:cubicBezTo>
                    <a:pt x="9855" y="9918"/>
                    <a:pt x="10002" y="9877"/>
                    <a:pt x="10127" y="9835"/>
                  </a:cubicBezTo>
                  <a:cubicBezTo>
                    <a:pt x="10148" y="9835"/>
                    <a:pt x="10169" y="9835"/>
                    <a:pt x="10315" y="9877"/>
                  </a:cubicBezTo>
                  <a:cubicBezTo>
                    <a:pt x="10211" y="9981"/>
                    <a:pt x="10148" y="10086"/>
                    <a:pt x="10064" y="10149"/>
                  </a:cubicBezTo>
                  <a:cubicBezTo>
                    <a:pt x="9018" y="10902"/>
                    <a:pt x="7867" y="11446"/>
                    <a:pt x="6696" y="11948"/>
                  </a:cubicBezTo>
                  <a:cubicBezTo>
                    <a:pt x="5838" y="12325"/>
                    <a:pt x="4896" y="12429"/>
                    <a:pt x="3955" y="12157"/>
                  </a:cubicBezTo>
                  <a:cubicBezTo>
                    <a:pt x="3515" y="12032"/>
                    <a:pt x="3097" y="11948"/>
                    <a:pt x="2637" y="11843"/>
                  </a:cubicBezTo>
                  <a:cubicBezTo>
                    <a:pt x="1988" y="11697"/>
                    <a:pt x="1444" y="11341"/>
                    <a:pt x="1067" y="10755"/>
                  </a:cubicBezTo>
                  <a:cubicBezTo>
                    <a:pt x="712" y="10170"/>
                    <a:pt x="230" y="9646"/>
                    <a:pt x="105" y="8914"/>
                  </a:cubicBezTo>
                  <a:cubicBezTo>
                    <a:pt x="84" y="8684"/>
                    <a:pt x="0" y="8454"/>
                    <a:pt x="21" y="8224"/>
                  </a:cubicBezTo>
                  <a:cubicBezTo>
                    <a:pt x="168" y="6696"/>
                    <a:pt x="272" y="5148"/>
                    <a:pt x="795" y="3725"/>
                  </a:cubicBezTo>
                  <a:cubicBezTo>
                    <a:pt x="1318" y="2260"/>
                    <a:pt x="2260" y="1047"/>
                    <a:pt x="3620" y="231"/>
                  </a:cubicBezTo>
                  <a:cubicBezTo>
                    <a:pt x="3955" y="84"/>
                    <a:pt x="4269" y="1"/>
                    <a:pt x="4624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384;p37">
              <a:extLst>
                <a:ext uri="{FF2B5EF4-FFF2-40B4-BE49-F238E27FC236}">
                  <a16:creationId xmlns:a16="http://schemas.microsoft.com/office/drawing/2014/main" id="{B4EAC8A5-4D84-D561-0E02-3C92591AD719}"/>
                </a:ext>
              </a:extLst>
            </p:cNvPr>
            <p:cNvSpPr/>
            <p:nvPr/>
          </p:nvSpPr>
          <p:spPr>
            <a:xfrm flipH="1">
              <a:off x="-640300" y="1431675"/>
              <a:ext cx="339000" cy="350475"/>
            </a:xfrm>
            <a:custGeom>
              <a:avLst/>
              <a:gdLst/>
              <a:ahLst/>
              <a:cxnLst/>
              <a:rect l="l" t="t" r="r" b="b"/>
              <a:pathLst>
                <a:path w="13560" h="14019" extrusionOk="0">
                  <a:moveTo>
                    <a:pt x="7324" y="523"/>
                  </a:moveTo>
                  <a:cubicBezTo>
                    <a:pt x="6424" y="1172"/>
                    <a:pt x="6382" y="1214"/>
                    <a:pt x="6006" y="2197"/>
                  </a:cubicBezTo>
                  <a:cubicBezTo>
                    <a:pt x="5524" y="3327"/>
                    <a:pt x="5169" y="4478"/>
                    <a:pt x="5273" y="5733"/>
                  </a:cubicBezTo>
                  <a:cubicBezTo>
                    <a:pt x="5315" y="6298"/>
                    <a:pt x="5294" y="6905"/>
                    <a:pt x="5273" y="7512"/>
                  </a:cubicBezTo>
                  <a:cubicBezTo>
                    <a:pt x="5232" y="7930"/>
                    <a:pt x="5336" y="8244"/>
                    <a:pt x="5692" y="8537"/>
                  </a:cubicBezTo>
                  <a:cubicBezTo>
                    <a:pt x="5901" y="8704"/>
                    <a:pt x="6068" y="8914"/>
                    <a:pt x="6278" y="9102"/>
                  </a:cubicBezTo>
                  <a:cubicBezTo>
                    <a:pt x="6382" y="9186"/>
                    <a:pt x="6529" y="9290"/>
                    <a:pt x="6633" y="9311"/>
                  </a:cubicBezTo>
                  <a:cubicBezTo>
                    <a:pt x="7575" y="9437"/>
                    <a:pt x="8517" y="9834"/>
                    <a:pt x="9479" y="9625"/>
                  </a:cubicBezTo>
                  <a:cubicBezTo>
                    <a:pt x="10211" y="9479"/>
                    <a:pt x="10923" y="9186"/>
                    <a:pt x="11634" y="8976"/>
                  </a:cubicBezTo>
                  <a:cubicBezTo>
                    <a:pt x="12136" y="8809"/>
                    <a:pt x="12639" y="8663"/>
                    <a:pt x="13141" y="8537"/>
                  </a:cubicBezTo>
                  <a:cubicBezTo>
                    <a:pt x="13245" y="8495"/>
                    <a:pt x="13371" y="8579"/>
                    <a:pt x="13559" y="8600"/>
                  </a:cubicBezTo>
                  <a:cubicBezTo>
                    <a:pt x="13329" y="9792"/>
                    <a:pt x="12722" y="10671"/>
                    <a:pt x="11927" y="11466"/>
                  </a:cubicBezTo>
                  <a:cubicBezTo>
                    <a:pt x="11383" y="12010"/>
                    <a:pt x="10776" y="12450"/>
                    <a:pt x="10065" y="12764"/>
                  </a:cubicBezTo>
                  <a:cubicBezTo>
                    <a:pt x="9270" y="13119"/>
                    <a:pt x="8496" y="13621"/>
                    <a:pt x="7596" y="13810"/>
                  </a:cubicBezTo>
                  <a:cubicBezTo>
                    <a:pt x="7073" y="13914"/>
                    <a:pt x="6571" y="14019"/>
                    <a:pt x="6048" y="13977"/>
                  </a:cubicBezTo>
                  <a:cubicBezTo>
                    <a:pt x="4771" y="13810"/>
                    <a:pt x="3516" y="13601"/>
                    <a:pt x="2386" y="12952"/>
                  </a:cubicBezTo>
                  <a:cubicBezTo>
                    <a:pt x="1988" y="12722"/>
                    <a:pt x="1654" y="12429"/>
                    <a:pt x="1423" y="12031"/>
                  </a:cubicBezTo>
                  <a:cubicBezTo>
                    <a:pt x="1172" y="11634"/>
                    <a:pt x="900" y="11299"/>
                    <a:pt x="691" y="10901"/>
                  </a:cubicBezTo>
                  <a:cubicBezTo>
                    <a:pt x="210" y="10127"/>
                    <a:pt x="1" y="9269"/>
                    <a:pt x="126" y="8328"/>
                  </a:cubicBezTo>
                  <a:cubicBezTo>
                    <a:pt x="294" y="6926"/>
                    <a:pt x="503" y="5566"/>
                    <a:pt x="900" y="4248"/>
                  </a:cubicBezTo>
                  <a:cubicBezTo>
                    <a:pt x="1047" y="3745"/>
                    <a:pt x="1214" y="3264"/>
                    <a:pt x="1549" y="2846"/>
                  </a:cubicBezTo>
                  <a:cubicBezTo>
                    <a:pt x="1779" y="2574"/>
                    <a:pt x="1988" y="2218"/>
                    <a:pt x="2198" y="1904"/>
                  </a:cubicBezTo>
                  <a:cubicBezTo>
                    <a:pt x="2595" y="1339"/>
                    <a:pt x="3139" y="921"/>
                    <a:pt x="3746" y="544"/>
                  </a:cubicBezTo>
                  <a:cubicBezTo>
                    <a:pt x="4562" y="21"/>
                    <a:pt x="5441" y="0"/>
                    <a:pt x="6341" y="84"/>
                  </a:cubicBezTo>
                  <a:cubicBezTo>
                    <a:pt x="6445" y="84"/>
                    <a:pt x="6550" y="105"/>
                    <a:pt x="6613" y="168"/>
                  </a:cubicBezTo>
                  <a:cubicBezTo>
                    <a:pt x="6843" y="230"/>
                    <a:pt x="7052" y="377"/>
                    <a:pt x="7324" y="523"/>
                  </a:cubicBezTo>
                  <a:close/>
                  <a:moveTo>
                    <a:pt x="5859" y="586"/>
                  </a:moveTo>
                  <a:cubicBezTo>
                    <a:pt x="5483" y="419"/>
                    <a:pt x="5169" y="481"/>
                    <a:pt x="4876" y="649"/>
                  </a:cubicBezTo>
                  <a:cubicBezTo>
                    <a:pt x="3516" y="1486"/>
                    <a:pt x="2595" y="2699"/>
                    <a:pt x="2051" y="4143"/>
                  </a:cubicBezTo>
                  <a:cubicBezTo>
                    <a:pt x="1528" y="5566"/>
                    <a:pt x="1403" y="7114"/>
                    <a:pt x="1298" y="8642"/>
                  </a:cubicBezTo>
                  <a:cubicBezTo>
                    <a:pt x="1256" y="8872"/>
                    <a:pt x="1340" y="9102"/>
                    <a:pt x="1361" y="9332"/>
                  </a:cubicBezTo>
                  <a:cubicBezTo>
                    <a:pt x="1465" y="10044"/>
                    <a:pt x="1967" y="10567"/>
                    <a:pt x="2344" y="11173"/>
                  </a:cubicBezTo>
                  <a:cubicBezTo>
                    <a:pt x="2700" y="11780"/>
                    <a:pt x="3244" y="12115"/>
                    <a:pt x="3913" y="12261"/>
                  </a:cubicBezTo>
                  <a:cubicBezTo>
                    <a:pt x="4353" y="12366"/>
                    <a:pt x="4792" y="12471"/>
                    <a:pt x="5211" y="12575"/>
                  </a:cubicBezTo>
                  <a:cubicBezTo>
                    <a:pt x="6152" y="12847"/>
                    <a:pt x="7094" y="12764"/>
                    <a:pt x="7952" y="12366"/>
                  </a:cubicBezTo>
                  <a:cubicBezTo>
                    <a:pt x="9144" y="11864"/>
                    <a:pt x="10295" y="11299"/>
                    <a:pt x="11341" y="10567"/>
                  </a:cubicBezTo>
                  <a:cubicBezTo>
                    <a:pt x="11404" y="10504"/>
                    <a:pt x="11467" y="10399"/>
                    <a:pt x="11571" y="10295"/>
                  </a:cubicBezTo>
                  <a:cubicBezTo>
                    <a:pt x="11467" y="10274"/>
                    <a:pt x="11404" y="10253"/>
                    <a:pt x="11383" y="10253"/>
                  </a:cubicBezTo>
                  <a:cubicBezTo>
                    <a:pt x="11258" y="10274"/>
                    <a:pt x="11132" y="10336"/>
                    <a:pt x="10986" y="10378"/>
                  </a:cubicBezTo>
                  <a:cubicBezTo>
                    <a:pt x="9688" y="10880"/>
                    <a:pt x="8370" y="11027"/>
                    <a:pt x="7052" y="10504"/>
                  </a:cubicBezTo>
                  <a:cubicBezTo>
                    <a:pt x="6989" y="10483"/>
                    <a:pt x="6905" y="10462"/>
                    <a:pt x="6843" y="10483"/>
                  </a:cubicBezTo>
                  <a:cubicBezTo>
                    <a:pt x="6068" y="10588"/>
                    <a:pt x="5608" y="10148"/>
                    <a:pt x="5169" y="9646"/>
                  </a:cubicBezTo>
                  <a:cubicBezTo>
                    <a:pt x="4980" y="9437"/>
                    <a:pt x="4792" y="9269"/>
                    <a:pt x="4583" y="9081"/>
                  </a:cubicBezTo>
                  <a:cubicBezTo>
                    <a:pt x="4248" y="8788"/>
                    <a:pt x="4123" y="8432"/>
                    <a:pt x="4144" y="7972"/>
                  </a:cubicBezTo>
                  <a:cubicBezTo>
                    <a:pt x="4164" y="6821"/>
                    <a:pt x="4144" y="5712"/>
                    <a:pt x="4185" y="4562"/>
                  </a:cubicBezTo>
                  <a:cubicBezTo>
                    <a:pt x="4185" y="4248"/>
                    <a:pt x="4290" y="3955"/>
                    <a:pt x="4374" y="3641"/>
                  </a:cubicBezTo>
                  <a:cubicBezTo>
                    <a:pt x="4688" y="2532"/>
                    <a:pt x="5190" y="1528"/>
                    <a:pt x="5859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6BBB66F-9E68-10DC-5A97-7728DB9F121C}"/>
              </a:ext>
            </a:extLst>
          </p:cNvPr>
          <p:cNvSpPr txBox="1"/>
          <p:nvPr/>
        </p:nvSpPr>
        <p:spPr>
          <a:xfrm>
            <a:off x="4106504" y="2302876"/>
            <a:ext cx="5510784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>
                <a:solidFill>
                  <a:srgbClr val="FF0000"/>
                </a:solidFill>
              </a:rPr>
              <a:t>Thảo luận nhóm 6</a:t>
            </a:r>
          </a:p>
        </p:txBody>
      </p:sp>
      <p:pic>
        <p:nvPicPr>
          <p:cNvPr id="5" name="2 phút">
            <a:hlinkClick r:id="" action="ppaction://media"/>
            <a:extLst>
              <a:ext uri="{FF2B5EF4-FFF2-40B4-BE49-F238E27FC236}">
                <a16:creationId xmlns:a16="http://schemas.microsoft.com/office/drawing/2014/main" id="{53A1F293-DD7C-9CC9-5B71-362DB12CF9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25466" y="83770"/>
            <a:ext cx="2940981" cy="16543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778F55-14F3-AB3B-1A3A-5529960FE56D}"/>
              </a:ext>
            </a:extLst>
          </p:cNvPr>
          <p:cNvSpPr/>
          <p:nvPr/>
        </p:nvSpPr>
        <p:spPr>
          <a:xfrm>
            <a:off x="804673" y="3902512"/>
            <a:ext cx="10911840" cy="979528"/>
          </a:xfrm>
          <a:prstGeom prst="rect">
            <a:avLst/>
          </a:prstGeom>
          <a:solidFill>
            <a:srgbClr val="CBCB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Hãy nối các thao tác cột bên trái với cách thực hiện ở cột bên phải</a:t>
            </a:r>
          </a:p>
        </p:txBody>
      </p:sp>
    </p:spTree>
    <p:extLst>
      <p:ext uri="{BB962C8B-B14F-4D97-AF65-F5344CB8AC3E}">
        <p14:creationId xmlns:p14="http://schemas.microsoft.com/office/powerpoint/2010/main" val="241153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EEE9ABA-CE6F-4CF7-8ABC-A6B9CBFF5EE9}"/>
              </a:ext>
            </a:extLst>
          </p:cNvPr>
          <p:cNvSpPr txBox="1">
            <a:spLocks/>
          </p:cNvSpPr>
          <p:nvPr/>
        </p:nvSpPr>
        <p:spPr>
          <a:xfrm>
            <a:off x="1982872" y="570219"/>
            <a:ext cx="10142483" cy="6254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>
                <a:solidFill>
                  <a:srgbClr val="FF0000"/>
                </a:solidFill>
              </a:rPr>
              <a:t>CÁC THAO TÁC TRONG SOẠN THẢO VĂN BẢN WORD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790A5C3F-70A3-46EF-96EC-1F50332A0E09}"/>
              </a:ext>
            </a:extLst>
          </p:cNvPr>
          <p:cNvSpPr/>
          <p:nvPr/>
        </p:nvSpPr>
        <p:spPr>
          <a:xfrm>
            <a:off x="6769301" y="1938691"/>
            <a:ext cx="569627" cy="506373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9" name="Heptagon 18">
            <a:extLst>
              <a:ext uri="{FF2B5EF4-FFF2-40B4-BE49-F238E27FC236}">
                <a16:creationId xmlns:a16="http://schemas.microsoft.com/office/drawing/2014/main" id="{BADEB04B-72CB-4FE1-B274-4AA576D4F7EB}"/>
              </a:ext>
            </a:extLst>
          </p:cNvPr>
          <p:cNvSpPr/>
          <p:nvPr/>
        </p:nvSpPr>
        <p:spPr>
          <a:xfrm>
            <a:off x="6782001" y="3002451"/>
            <a:ext cx="569627" cy="506373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C1694ABE-841C-4BB9-9F11-BDE011D9399B}"/>
              </a:ext>
            </a:extLst>
          </p:cNvPr>
          <p:cNvSpPr/>
          <p:nvPr/>
        </p:nvSpPr>
        <p:spPr>
          <a:xfrm>
            <a:off x="6769301" y="4066211"/>
            <a:ext cx="569627" cy="506373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3C437D-6076-463C-A7F9-4DA37D3F5F33}"/>
              </a:ext>
            </a:extLst>
          </p:cNvPr>
          <p:cNvSpPr txBox="1"/>
          <p:nvPr/>
        </p:nvSpPr>
        <p:spPr>
          <a:xfrm>
            <a:off x="878269" y="3090369"/>
            <a:ext cx="4713219" cy="54367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933">
                <a:solidFill>
                  <a:schemeClr val="tx1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Tạo chữ nghệ thuật </a:t>
            </a:r>
            <a:endParaRPr lang="en-US" sz="2933" dirty="0">
              <a:solidFill>
                <a:schemeClr val="tx1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0791B0-72E7-4DA6-9D35-ED8976C74842}"/>
              </a:ext>
            </a:extLst>
          </p:cNvPr>
          <p:cNvSpPr txBox="1"/>
          <p:nvPr/>
        </p:nvSpPr>
        <p:spPr>
          <a:xfrm>
            <a:off x="854717" y="2024024"/>
            <a:ext cx="4713219" cy="54367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933">
                <a:solidFill>
                  <a:schemeClr val="tx1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Chèn hình ảnh từ máy tính</a:t>
            </a:r>
            <a:endParaRPr lang="en-US" sz="2933" dirty="0">
              <a:solidFill>
                <a:schemeClr val="tx1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A95AB9-85D1-456A-BCC7-176FFB3A8EBA}"/>
              </a:ext>
            </a:extLst>
          </p:cNvPr>
          <p:cNvSpPr txBox="1"/>
          <p:nvPr/>
        </p:nvSpPr>
        <p:spPr>
          <a:xfrm>
            <a:off x="878267" y="4156715"/>
            <a:ext cx="4713219" cy="54367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933">
                <a:solidFill>
                  <a:schemeClr val="tx1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Chèn Smart Art</a:t>
            </a:r>
            <a:endParaRPr lang="en-US" sz="2933" dirty="0">
              <a:solidFill>
                <a:schemeClr val="tx1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CF3D17-BB62-4587-AF7B-054C3B3E933C}"/>
              </a:ext>
            </a:extLst>
          </p:cNvPr>
          <p:cNvSpPr/>
          <p:nvPr/>
        </p:nvSpPr>
        <p:spPr>
          <a:xfrm>
            <a:off x="2152336" y="722960"/>
            <a:ext cx="48315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vi-VN" sz="240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6" name="Heptagon 25">
            <a:extLst>
              <a:ext uri="{FF2B5EF4-FFF2-40B4-BE49-F238E27FC236}">
                <a16:creationId xmlns:a16="http://schemas.microsoft.com/office/drawing/2014/main" id="{CA4CCE43-AF8F-46F6-958B-D87191EB2210}"/>
              </a:ext>
            </a:extLst>
          </p:cNvPr>
          <p:cNvSpPr/>
          <p:nvPr/>
        </p:nvSpPr>
        <p:spPr>
          <a:xfrm>
            <a:off x="6782001" y="5129971"/>
            <a:ext cx="569627" cy="506373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</a:p>
        </p:txBody>
      </p:sp>
      <p:sp>
        <p:nvSpPr>
          <p:cNvPr id="30" name="Heptagon 29">
            <a:extLst>
              <a:ext uri="{FF2B5EF4-FFF2-40B4-BE49-F238E27FC236}">
                <a16:creationId xmlns:a16="http://schemas.microsoft.com/office/drawing/2014/main" id="{EB77AA11-B394-4E91-86AF-A0994C87B585}"/>
              </a:ext>
            </a:extLst>
          </p:cNvPr>
          <p:cNvSpPr/>
          <p:nvPr/>
        </p:nvSpPr>
        <p:spPr>
          <a:xfrm>
            <a:off x="6769301" y="6193728"/>
            <a:ext cx="569627" cy="506373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D2A410-5EF4-41DB-925A-863454F3F2FA}"/>
              </a:ext>
            </a:extLst>
          </p:cNvPr>
          <p:cNvSpPr txBox="1"/>
          <p:nvPr/>
        </p:nvSpPr>
        <p:spPr>
          <a:xfrm>
            <a:off x="878269" y="6289403"/>
            <a:ext cx="4736767" cy="54367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933">
                <a:solidFill>
                  <a:schemeClr val="tx1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Tạo đường viền </a:t>
            </a:r>
            <a:endParaRPr lang="en-US" sz="2933" dirty="0">
              <a:solidFill>
                <a:schemeClr val="tx1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9CE84F-F669-4875-A487-BC205015E543}"/>
              </a:ext>
            </a:extLst>
          </p:cNvPr>
          <p:cNvSpPr txBox="1"/>
          <p:nvPr/>
        </p:nvSpPr>
        <p:spPr>
          <a:xfrm>
            <a:off x="901820" y="5223059"/>
            <a:ext cx="4713217" cy="54367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933">
                <a:solidFill>
                  <a:schemeClr val="tx1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Tạo màu nền</a:t>
            </a:r>
            <a:endParaRPr lang="en-US" sz="2933" dirty="0">
              <a:solidFill>
                <a:schemeClr val="tx1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42" name="Heptagon 41">
            <a:extLst>
              <a:ext uri="{FF2B5EF4-FFF2-40B4-BE49-F238E27FC236}">
                <a16:creationId xmlns:a16="http://schemas.microsoft.com/office/drawing/2014/main" id="{5181D045-3909-465E-8C96-C08F7537475A}"/>
              </a:ext>
            </a:extLst>
          </p:cNvPr>
          <p:cNvSpPr/>
          <p:nvPr/>
        </p:nvSpPr>
        <p:spPr>
          <a:xfrm>
            <a:off x="99333" y="2008091"/>
            <a:ext cx="569627" cy="506373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43" name="Heptagon 42">
            <a:extLst>
              <a:ext uri="{FF2B5EF4-FFF2-40B4-BE49-F238E27FC236}">
                <a16:creationId xmlns:a16="http://schemas.microsoft.com/office/drawing/2014/main" id="{DAE80B0E-88C0-414A-A346-AC84F04F1994}"/>
              </a:ext>
            </a:extLst>
          </p:cNvPr>
          <p:cNvSpPr/>
          <p:nvPr/>
        </p:nvSpPr>
        <p:spPr>
          <a:xfrm>
            <a:off x="99333" y="3071851"/>
            <a:ext cx="569627" cy="506373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44" name="Heptagon 43">
            <a:extLst>
              <a:ext uri="{FF2B5EF4-FFF2-40B4-BE49-F238E27FC236}">
                <a16:creationId xmlns:a16="http://schemas.microsoft.com/office/drawing/2014/main" id="{F98D637D-CFF4-45CD-ABB2-18702DF57A18}"/>
              </a:ext>
            </a:extLst>
          </p:cNvPr>
          <p:cNvSpPr/>
          <p:nvPr/>
        </p:nvSpPr>
        <p:spPr>
          <a:xfrm>
            <a:off x="99333" y="4135611"/>
            <a:ext cx="569627" cy="506373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45" name="Heptagon 44">
            <a:extLst>
              <a:ext uri="{FF2B5EF4-FFF2-40B4-BE49-F238E27FC236}">
                <a16:creationId xmlns:a16="http://schemas.microsoft.com/office/drawing/2014/main" id="{702A5E92-7674-4B37-89CB-549B8DAC421B}"/>
              </a:ext>
            </a:extLst>
          </p:cNvPr>
          <p:cNvSpPr/>
          <p:nvPr/>
        </p:nvSpPr>
        <p:spPr>
          <a:xfrm>
            <a:off x="99333" y="5199371"/>
            <a:ext cx="569627" cy="506373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9BF08D09-118B-41B8-83AC-CB81DA3E54DC}"/>
              </a:ext>
            </a:extLst>
          </p:cNvPr>
          <p:cNvSpPr/>
          <p:nvPr/>
        </p:nvSpPr>
        <p:spPr>
          <a:xfrm>
            <a:off x="99333" y="6263128"/>
            <a:ext cx="569627" cy="506373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B0D21-6CCB-684E-F4A2-103690A2FBC9}"/>
              </a:ext>
            </a:extLst>
          </p:cNvPr>
          <p:cNvSpPr txBox="1"/>
          <p:nvPr/>
        </p:nvSpPr>
        <p:spPr>
          <a:xfrm>
            <a:off x="7478781" y="1297580"/>
            <a:ext cx="343391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Cách thực hiện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4286-1C3C-D654-27FA-B4148BEE776A}"/>
              </a:ext>
            </a:extLst>
          </p:cNvPr>
          <p:cNvSpPr txBox="1"/>
          <p:nvPr/>
        </p:nvSpPr>
        <p:spPr>
          <a:xfrm>
            <a:off x="667186" y="1383931"/>
            <a:ext cx="471322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Thao tác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1E90B-726B-CB2F-8B13-31136337E709}"/>
              </a:ext>
            </a:extLst>
          </p:cNvPr>
          <p:cNvSpPr txBox="1"/>
          <p:nvPr/>
        </p:nvSpPr>
        <p:spPr>
          <a:xfrm>
            <a:off x="7541841" y="3008351"/>
            <a:ext cx="3894954" cy="54367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933">
                <a:solidFill>
                  <a:schemeClr val="tx1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Insert -&gt; Pictures</a:t>
            </a:r>
            <a:endParaRPr lang="en-US" sz="2933" dirty="0">
              <a:solidFill>
                <a:schemeClr val="tx1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7DF615-2B27-627A-9F29-C4B327DC7182}"/>
              </a:ext>
            </a:extLst>
          </p:cNvPr>
          <p:cNvSpPr txBox="1"/>
          <p:nvPr/>
        </p:nvSpPr>
        <p:spPr>
          <a:xfrm>
            <a:off x="7478781" y="5162069"/>
            <a:ext cx="3973522" cy="54367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933">
                <a:solidFill>
                  <a:schemeClr val="tx1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Insert -&gt; WordArt</a:t>
            </a:r>
            <a:endParaRPr lang="en-US" sz="2933" dirty="0">
              <a:solidFill>
                <a:schemeClr val="tx1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791702-CE7D-9835-9674-210FB76EA7D1}"/>
              </a:ext>
            </a:extLst>
          </p:cNvPr>
          <p:cNvSpPr txBox="1"/>
          <p:nvPr/>
        </p:nvSpPr>
        <p:spPr>
          <a:xfrm>
            <a:off x="7478781" y="6163280"/>
            <a:ext cx="3973522" cy="54367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933">
                <a:solidFill>
                  <a:schemeClr val="tx1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Insert -&gt; SmartArt</a:t>
            </a:r>
            <a:endParaRPr lang="en-US" sz="2933" dirty="0">
              <a:solidFill>
                <a:schemeClr val="tx1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311A90-3FCC-4ACC-DEE8-DBBCCEAAE7FB}"/>
              </a:ext>
            </a:extLst>
          </p:cNvPr>
          <p:cNvSpPr txBox="1"/>
          <p:nvPr/>
        </p:nvSpPr>
        <p:spPr>
          <a:xfrm>
            <a:off x="7478781" y="4135611"/>
            <a:ext cx="3973522" cy="54367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933">
                <a:solidFill>
                  <a:schemeClr val="tx1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Design -&gt; Page Color</a:t>
            </a:r>
            <a:endParaRPr lang="en-US" sz="2933" dirty="0">
              <a:solidFill>
                <a:schemeClr val="tx1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8DE4C7-B327-BAE8-F9B3-F61F57C0C98E}"/>
              </a:ext>
            </a:extLst>
          </p:cNvPr>
          <p:cNvSpPr txBox="1"/>
          <p:nvPr/>
        </p:nvSpPr>
        <p:spPr>
          <a:xfrm>
            <a:off x="7478782" y="1970789"/>
            <a:ext cx="3973522" cy="543675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933">
                <a:solidFill>
                  <a:schemeClr val="tx1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Design -&gt; Page Border</a:t>
            </a:r>
            <a:endParaRPr lang="en-US" sz="2933" dirty="0">
              <a:solidFill>
                <a:schemeClr val="tx1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3345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6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7CAFDCE-AFB9-8439-686F-A41F86C2A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379110"/>
              </p:ext>
            </p:extLst>
          </p:nvPr>
        </p:nvGraphicFramePr>
        <p:xfrm>
          <a:off x="74427" y="42530"/>
          <a:ext cx="12085674" cy="68898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482073">
                  <a:extLst>
                    <a:ext uri="{9D8B030D-6E8A-4147-A177-3AD203B41FA5}">
                      <a16:colId xmlns:a16="http://schemas.microsoft.com/office/drawing/2014/main" val="1752607551"/>
                    </a:ext>
                  </a:extLst>
                </a:gridCol>
                <a:gridCol w="4603601">
                  <a:extLst>
                    <a:ext uri="{9D8B030D-6E8A-4147-A177-3AD203B41FA5}">
                      <a16:colId xmlns:a16="http://schemas.microsoft.com/office/drawing/2014/main" val="3447553789"/>
                    </a:ext>
                  </a:extLst>
                </a:gridCol>
              </a:tblGrid>
              <a:tr h="56840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>
                          <a:solidFill>
                            <a:schemeClr val="tx1"/>
                          </a:solidFill>
                          <a:effectLst/>
                        </a:rPr>
                        <a:t>THỰC HÀNH: Khởi động phần mềm Word</a:t>
                      </a:r>
                      <a:endParaRPr lang="en-US" sz="3200" b="1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95" marR="4509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9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95" marR="45095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712517"/>
                  </a:ext>
                </a:extLst>
              </a:tr>
              <a:tr h="6321487">
                <a:tc>
                  <a:txBody>
                    <a:bodyPr/>
                    <a:lstStyle/>
                    <a:p>
                      <a:pPr marL="342900" marR="0" lvl="0" indent="-34290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</a:rPr>
                        <a:t>Viết tên và lớp của mình vào khu vực soạn thảo: Ví dụ: </a:t>
                      </a:r>
                      <a:r>
                        <a:rPr lang="en-US" sz="3200">
                          <a:solidFill>
                            <a:srgbClr val="FF0000"/>
                          </a:solidFill>
                          <a:effectLst/>
                        </a:rPr>
                        <a:t>Vũ Thị Thi – 2A01</a:t>
                      </a: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3200" spc="-100" baseline="0">
                          <a:solidFill>
                            <a:schemeClr val="tx1"/>
                          </a:solidFill>
                          <a:effectLst/>
                        </a:rPr>
                        <a:t>2. Hoàn thành đoạn thơ trong bài thơ “Lũy tre” </a:t>
                      </a:r>
                    </a:p>
                    <a:p>
                      <a:pPr marL="0" marR="0" lvl="0" indent="0" algn="l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</a:rPr>
                        <a:t>3. Yêu cầu thực hành 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</a:rPr>
                        <a:t>- Font chữ: </a:t>
                      </a:r>
                      <a:r>
                        <a:rPr lang="en-US" sz="3200">
                          <a:solidFill>
                            <a:srgbClr val="FF0000"/>
                          </a:solidFill>
                          <a:effectLst/>
                        </a:rPr>
                        <a:t>Cambria</a:t>
                      </a: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</a:rPr>
                        <a:t>, cỡ chữ </a:t>
                      </a:r>
                      <a:r>
                        <a:rPr lang="en-US" sz="3200">
                          <a:solidFill>
                            <a:srgbClr val="FF0000"/>
                          </a:solidFill>
                          <a:effectLst/>
                        </a:rPr>
                        <a:t>14pt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</a:rPr>
                        <a:t>- Căn lề </a:t>
                      </a:r>
                      <a:r>
                        <a:rPr lang="en-US" sz="3200">
                          <a:solidFill>
                            <a:srgbClr val="FF0000"/>
                          </a:solidFill>
                          <a:effectLst/>
                        </a:rPr>
                        <a:t>giữa </a:t>
                      </a: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</a:rPr>
                        <a:t>cho đoạn văn bản.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en-US" sz="3200" spc="-100" baseline="0">
                          <a:solidFill>
                            <a:srgbClr val="FF0000"/>
                          </a:solidFill>
                          <a:effectLst/>
                        </a:rPr>
                        <a:t>Tạo chữ nghệ thuật </a:t>
                      </a:r>
                      <a:r>
                        <a:rPr lang="en-US" sz="3200" spc="-100" baseline="0">
                          <a:solidFill>
                            <a:schemeClr val="tx1"/>
                          </a:solidFill>
                          <a:effectLst/>
                        </a:rPr>
                        <a:t>cho tiêu đề bài thơ Lũy tre.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</a:rPr>
                        <a:t>- </a:t>
                      </a:r>
                      <a:r>
                        <a:rPr lang="en-US" sz="3200">
                          <a:solidFill>
                            <a:srgbClr val="FF0000"/>
                          </a:solidFill>
                          <a:effectLst/>
                        </a:rPr>
                        <a:t>Tạo đường viền </a:t>
                      </a: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</a:rPr>
                        <a:t>cho trang văn bản.</a:t>
                      </a:r>
                    </a:p>
                    <a:p>
                      <a:pPr marL="0" marR="0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</a:rPr>
                        <a:t>4. Lưu file đúng quy cách</a:t>
                      </a:r>
                    </a:p>
                    <a:p>
                      <a:pPr marL="0" marR="0" indent="198755" algn="just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tx1"/>
                          </a:solidFill>
                          <a:effectLst/>
                        </a:rPr>
                        <a:t>- Tên file: Lop_Ten. Ví dụ: </a:t>
                      </a:r>
                      <a:r>
                        <a:rPr lang="en-US" sz="3200">
                          <a:solidFill>
                            <a:srgbClr val="FF0000"/>
                          </a:solidFill>
                          <a:effectLst/>
                        </a:rPr>
                        <a:t>2A01_Vũ Thị Thi</a:t>
                      </a:r>
                      <a:endParaRPr lang="en-US" sz="280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5095" marR="4509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600" b="1" kern="120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Lũy tre</a:t>
                      </a:r>
                      <a:endParaRPr lang="en-US" sz="3600" kern="1200">
                        <a:solidFill>
                          <a:schemeClr val="tx1"/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+mn-cs"/>
                      </a:endParaRPr>
                    </a:p>
                    <a:p>
                      <a:r>
                        <a:rPr lang="en-US" sz="3600" kern="120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Mỗi sớm mai thức dậy</a:t>
                      </a:r>
                    </a:p>
                    <a:p>
                      <a:r>
                        <a:rPr lang="en-US" sz="3600" kern="120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Lũy tre xanh rì rào</a:t>
                      </a:r>
                    </a:p>
                    <a:p>
                      <a:r>
                        <a:rPr lang="en-US" sz="3600" kern="120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Ngọn tre cong gọng vó</a:t>
                      </a:r>
                    </a:p>
                    <a:p>
                      <a:r>
                        <a:rPr lang="en-US" sz="3600" kern="1200">
                          <a:solidFill>
                            <a:schemeClr val="tx1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+mn-cs"/>
                        </a:rPr>
                        <a:t>Kéo mặt trời lên cao. </a:t>
                      </a:r>
                    </a:p>
                  </a:txBody>
                  <a:tcPr marL="45095" marR="45095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394823"/>
                  </a:ext>
                </a:extLst>
              </a:tr>
            </a:tbl>
          </a:graphicData>
        </a:graphic>
      </p:graphicFrame>
      <p:pic>
        <p:nvPicPr>
          <p:cNvPr id="2" name="Đồng hồ đếm ngược 10 phút 🇻🇳 10 minute countdown">
            <a:hlinkClick r:id="" action="ppaction://media"/>
            <a:extLst>
              <a:ext uri="{FF2B5EF4-FFF2-40B4-BE49-F238E27FC236}">
                <a16:creationId xmlns:a16="http://schemas.microsoft.com/office/drawing/2014/main" id="{B0BB8654-BC33-14BB-A6BC-2F2D15C09A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55004" y="42530"/>
            <a:ext cx="1505097" cy="84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04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280"/>
</p:tagLst>
</file>

<file path=ppt/theme/theme1.xml><?xml version="1.0" encoding="utf-8"?>
<a:theme xmlns:a="http://schemas.openxmlformats.org/drawingml/2006/main" name="千图网海量PPT模板www.58pic.com   ​​">
  <a:themeElements>
    <a:clrScheme name="自定义 22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F2B27"/>
      </a:accent1>
      <a:accent2>
        <a:srgbClr val="CF2B27"/>
      </a:accent2>
      <a:accent3>
        <a:srgbClr val="CF2B27"/>
      </a:accent3>
      <a:accent4>
        <a:srgbClr val="CF2B27"/>
      </a:accent4>
      <a:accent5>
        <a:srgbClr val="CF2B27"/>
      </a:accent5>
      <a:accent6>
        <a:srgbClr val="CF2B27"/>
      </a:accent6>
      <a:hlink>
        <a:srgbClr val="CF2B27"/>
      </a:hlink>
      <a:folHlink>
        <a:srgbClr val="CF2B27"/>
      </a:folHlink>
    </a:clrScheme>
    <a:fontScheme name="03mld1c0">
      <a:majorFont>
        <a:latin typeface="zihun58hao-chuangzhonghei" panose="020F0302020204030204"/>
        <a:ea typeface="zihun58hao-chuangzhonghei"/>
        <a:cs typeface=""/>
      </a:majorFont>
      <a:minorFont>
        <a:latin typeface="zihun58hao-chuangzhonghei" panose="020F0502020204030204"/>
        <a:ea typeface="zihun58hao-chuangzhong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3440</TotalTime>
  <Words>613</Words>
  <Application>Microsoft Office PowerPoint</Application>
  <PresentationFormat>Widescreen</PresentationFormat>
  <Paragraphs>113</Paragraphs>
  <Slides>14</Slides>
  <Notes>10</Notes>
  <HiddenSlides>1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等线</vt:lpstr>
      <vt:lpstr>Andada Pro</vt:lpstr>
      <vt:lpstr>Arial</vt:lpstr>
      <vt:lpstr>Big Shoulders Display</vt:lpstr>
      <vt:lpstr>Calibri</vt:lpstr>
      <vt:lpstr>Cambria</vt:lpstr>
      <vt:lpstr>Fira Sans Condensed Medium</vt:lpstr>
      <vt:lpstr>Staatliches</vt:lpstr>
      <vt:lpstr>Times New Roman</vt:lpstr>
      <vt:lpstr>UTM Neo Sans Intel</vt:lpstr>
      <vt:lpstr>zihun58hao-chuangzhonghei</vt:lpstr>
      <vt:lpstr>千图网海量PPT模板www.58pic.com   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THẢO LUẬN NHÓM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280</dc:title>
  <dc:creator>asus</dc:creator>
  <cp:lastModifiedBy>THI VU</cp:lastModifiedBy>
  <cp:revision>229</cp:revision>
  <dcterms:created xsi:type="dcterms:W3CDTF">2018-04-10T04:31:45Z</dcterms:created>
  <dcterms:modified xsi:type="dcterms:W3CDTF">2023-04-18T14:26:42Z</dcterms:modified>
</cp:coreProperties>
</file>